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195" autoAdjust="0"/>
  </p:normalViewPr>
  <p:slideViewPr>
    <p:cSldViewPr snapToGrid="0">
      <p:cViewPr varScale="1">
        <p:scale>
          <a:sx n="86" d="100"/>
          <a:sy n="86" d="100"/>
        </p:scale>
        <p:origin x="31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84790A50-77C4-4DB7-BA3D-A69931976BF4}" type="datetimeFigureOut">
              <a:rPr lang="en-AU" smtClean="0"/>
              <a:t>23/07/2024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B536E67E-46E7-4D42-93E9-26CDF485543D}" type="slidenum">
              <a:rPr lang="en-AU" smtClean="0"/>
              <a:t>‹#›</a:t>
            </a:fld>
            <a:endParaRPr lang="en-AU"/>
          </a:p>
        </p:txBody>
      </p:sp>
    </p:spTree>
    <p:extLst>
      <p:ext uri="{BB962C8B-B14F-4D97-AF65-F5344CB8AC3E}">
        <p14:creationId xmlns:p14="http://schemas.microsoft.com/office/powerpoint/2010/main" val="17512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Insert a text box to add presenter name and position title.</a:t>
            </a:r>
          </a:p>
        </p:txBody>
      </p:sp>
      <p:sp>
        <p:nvSpPr>
          <p:cNvPr id="4" name="Slide Number Placeholder 3"/>
          <p:cNvSpPr>
            <a:spLocks noGrp="1"/>
          </p:cNvSpPr>
          <p:nvPr>
            <p:ph type="sldNum" sz="quarter" idx="5"/>
          </p:nvPr>
        </p:nvSpPr>
        <p:spPr/>
        <p:txBody>
          <a:bodyPr/>
          <a:lstStyle/>
          <a:p>
            <a:fld id="{B536E67E-46E7-4D42-93E9-26CDF485543D}" type="slidenum">
              <a:rPr lang="en-AU" smtClean="0"/>
              <a:t>1</a:t>
            </a:fld>
            <a:endParaRPr lang="en-AU"/>
          </a:p>
        </p:txBody>
      </p:sp>
    </p:spTree>
    <p:extLst>
      <p:ext uri="{BB962C8B-B14F-4D97-AF65-F5344CB8AC3E}">
        <p14:creationId xmlns:p14="http://schemas.microsoft.com/office/powerpoint/2010/main" val="4004418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pPr>
            <a:r>
              <a:rPr lang="en-AU" sz="1200" dirty="0"/>
              <a:t>There are ways that you and your sexual partner(s) can make sure you have each other’s consent for sex. Some of these include:</a:t>
            </a:r>
          </a:p>
          <a:p>
            <a:pPr marL="361528" lvl="1" indent="-361528" defTabSz="966612">
              <a:lnSpc>
                <a:spcPct val="107000"/>
              </a:lnSpc>
              <a:buFont typeface="Arial" panose="020B0604020202020204" pitchFamily="34" charset="0"/>
              <a:buChar char="•"/>
            </a:pPr>
            <a:r>
              <a:rPr lang="en-AU" sz="1200" dirty="0"/>
              <a:t>checking in with your partner during sex with questions like, 'Where do you want me to touch you?', 'How does that feel?' and 'What do you want to do?'</a:t>
            </a:r>
          </a:p>
          <a:p>
            <a:pPr marL="361528" lvl="1" indent="-361528" defTabSz="966612">
              <a:lnSpc>
                <a:spcPct val="107000"/>
              </a:lnSpc>
              <a:buFont typeface="Arial" panose="020B0604020202020204" pitchFamily="34" charset="0"/>
              <a:buChar char="•"/>
            </a:pPr>
            <a:r>
              <a:rPr lang="en-AU" sz="1200" dirty="0"/>
              <a:t>paying attention to verbal and non-verbal cues such as body language – if your partner is silent, passive or seems upset, these could all be signs that they are not consenting to sex</a:t>
            </a:r>
          </a:p>
          <a:p>
            <a:pPr marL="361528" lvl="1" indent="-361528" defTabSz="966612">
              <a:lnSpc>
                <a:spcPct val="107000"/>
              </a:lnSpc>
              <a:buFont typeface="Arial" panose="020B0604020202020204" pitchFamily="34" charset="0"/>
              <a:buChar char="•"/>
            </a:pPr>
            <a:r>
              <a:rPr lang="en-AU" sz="1200" dirty="0"/>
              <a:t>if you’re not sure if your sexual partner is consenting, you should stop. </a:t>
            </a:r>
          </a:p>
          <a:p>
            <a:endParaRPr lang="en-US" dirty="0"/>
          </a:p>
          <a:p>
            <a:endParaRPr lang="en-AU" dirty="0"/>
          </a:p>
        </p:txBody>
      </p:sp>
      <p:sp>
        <p:nvSpPr>
          <p:cNvPr id="4" name="Slide Number Placeholder 3"/>
          <p:cNvSpPr>
            <a:spLocks noGrp="1"/>
          </p:cNvSpPr>
          <p:nvPr>
            <p:ph type="sldNum" sz="quarter" idx="5"/>
          </p:nvPr>
        </p:nvSpPr>
        <p:spPr/>
        <p:txBody>
          <a:bodyPr/>
          <a:lstStyle/>
          <a:p>
            <a:fld id="{B536E67E-46E7-4D42-93E9-26CDF485543D}" type="slidenum">
              <a:rPr lang="en-AU" smtClean="0"/>
              <a:t>13</a:t>
            </a:fld>
            <a:endParaRPr lang="en-AU"/>
          </a:p>
        </p:txBody>
      </p:sp>
    </p:spTree>
    <p:extLst>
      <p:ext uri="{BB962C8B-B14F-4D97-AF65-F5344CB8AC3E}">
        <p14:creationId xmlns:p14="http://schemas.microsoft.com/office/powerpoint/2010/main" val="1116337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lvl="1" indent="-361528" defTabSz="966612">
              <a:lnSpc>
                <a:spcPct val="107000"/>
              </a:lnSpc>
              <a:buFont typeface="Arial" panose="020B0604020202020204" pitchFamily="34" charset="0"/>
              <a:buChar char="•"/>
              <a:defRPr/>
            </a:pPr>
            <a:r>
              <a:rPr lang="en-AU" sz="1200" dirty="0"/>
              <a:t>If you are concerned that someone has had sex or done sexual things to you without your consent, or if you are concerned about your sexual relationship, you can call 1800 RESPECT. </a:t>
            </a:r>
          </a:p>
          <a:p>
            <a:pPr marL="361528" lvl="1" indent="-361528" defTabSz="966612">
              <a:lnSpc>
                <a:spcPct val="107000"/>
              </a:lnSpc>
              <a:buFont typeface="Arial" panose="020B0604020202020204" pitchFamily="34" charset="0"/>
              <a:buChar char="•"/>
              <a:defRPr/>
            </a:pPr>
            <a:r>
              <a:rPr lang="en-AU" sz="1200" dirty="0"/>
              <a:t>1800 RESPECT is the national sexual assault and domestic family violence counselling service. </a:t>
            </a:r>
          </a:p>
          <a:p>
            <a:pPr marL="361528" lvl="1" indent="-361528" defTabSz="966612">
              <a:lnSpc>
                <a:spcPct val="107000"/>
              </a:lnSpc>
              <a:buFont typeface="Arial" panose="020B0604020202020204" pitchFamily="34" charset="0"/>
              <a:buChar char="•"/>
              <a:defRPr/>
            </a:pPr>
            <a:r>
              <a:rPr lang="en-AU" sz="1200" dirty="0"/>
              <a:t>You can call them 24 hours a day, 7 days a week. </a:t>
            </a:r>
          </a:p>
          <a:p>
            <a:pPr marL="361528" lvl="1" indent="-361528" defTabSz="966612">
              <a:lnSpc>
                <a:spcPct val="107000"/>
              </a:lnSpc>
              <a:buFont typeface="Arial" panose="020B0604020202020204" pitchFamily="34" charset="0"/>
              <a:buChar char="•"/>
              <a:defRPr/>
            </a:pPr>
            <a:r>
              <a:rPr lang="en-AU" sz="1200" dirty="0"/>
              <a:t>They can listen to your story and provide support that is right for you and your circumstances. </a:t>
            </a:r>
          </a:p>
          <a:p>
            <a:pPr marL="361528" lvl="1" indent="-361528" defTabSz="966612">
              <a:lnSpc>
                <a:spcPct val="107000"/>
              </a:lnSpc>
              <a:buFont typeface="Arial" panose="020B0604020202020204" pitchFamily="34" charset="0"/>
              <a:buChar char="•"/>
              <a:defRPr/>
            </a:pPr>
            <a:r>
              <a:rPr lang="en-AU" sz="1200" dirty="0"/>
              <a:t>You might also have a supportive and trusted friend, family member or health professional that you feel comfortable talking to. </a:t>
            </a:r>
          </a:p>
          <a:p>
            <a:endParaRPr lang="en-US" dirty="0"/>
          </a:p>
          <a:p>
            <a:endParaRPr lang="en-AU" dirty="0"/>
          </a:p>
        </p:txBody>
      </p:sp>
      <p:sp>
        <p:nvSpPr>
          <p:cNvPr id="4" name="Slide Number Placeholder 3"/>
          <p:cNvSpPr>
            <a:spLocks noGrp="1"/>
          </p:cNvSpPr>
          <p:nvPr>
            <p:ph type="sldNum" sz="quarter" idx="5"/>
          </p:nvPr>
        </p:nvSpPr>
        <p:spPr/>
        <p:txBody>
          <a:bodyPr/>
          <a:lstStyle/>
          <a:p>
            <a:fld id="{B536E67E-46E7-4D42-93E9-26CDF485543D}" type="slidenum">
              <a:rPr lang="en-AU" smtClean="0"/>
              <a:t>14</a:t>
            </a:fld>
            <a:endParaRPr lang="en-AU"/>
          </a:p>
        </p:txBody>
      </p:sp>
    </p:spTree>
    <p:extLst>
      <p:ext uri="{BB962C8B-B14F-4D97-AF65-F5344CB8AC3E}">
        <p14:creationId xmlns:p14="http://schemas.microsoft.com/office/powerpoint/2010/main" val="1412320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lnSpc>
                <a:spcPct val="107000"/>
              </a:lnSpc>
              <a:defRPr/>
            </a:pPr>
            <a:r>
              <a:rPr lang="en-AU" sz="1200" dirty="0"/>
              <a:t>The possibility of having pleasurable sexual experiences is an important part of sexual health. Some ways to have a more fulfilling sex life include:</a:t>
            </a:r>
          </a:p>
          <a:p>
            <a:pPr marL="361528" lvl="1" indent="-361528" defTabSz="966612">
              <a:lnSpc>
                <a:spcPct val="107000"/>
              </a:lnSpc>
              <a:buFont typeface="Arial" panose="020B0604020202020204" pitchFamily="34" charset="0"/>
              <a:buChar char="•"/>
              <a:defRPr/>
            </a:pPr>
            <a:r>
              <a:rPr lang="en-AU" sz="1200" dirty="0"/>
              <a:t>get to know yourself – exploring what feels good for your body through touch and masturbation</a:t>
            </a:r>
          </a:p>
          <a:p>
            <a:pPr marL="361528" lvl="1" indent="-361528" defTabSz="966612">
              <a:lnSpc>
                <a:spcPct val="107000"/>
              </a:lnSpc>
              <a:buFont typeface="Arial" panose="020B0604020202020204" pitchFamily="34" charset="0"/>
              <a:buChar char="•"/>
              <a:defRPr/>
            </a:pPr>
            <a:r>
              <a:rPr lang="en-AU" sz="1200" dirty="0"/>
              <a:t>talk with sexual partners about what feels good for you</a:t>
            </a:r>
          </a:p>
          <a:p>
            <a:pPr marL="361528" lvl="1" indent="-361528" defTabSz="966612">
              <a:lnSpc>
                <a:spcPct val="107000"/>
              </a:lnSpc>
              <a:buFont typeface="Arial" panose="020B0604020202020204" pitchFamily="34" charset="0"/>
              <a:buChar char="•"/>
              <a:defRPr/>
            </a:pPr>
            <a:r>
              <a:rPr lang="en-AU" sz="1200" dirty="0"/>
              <a:t>make time for sex – we live busy lives, and it can be easy to feel like you don’t have time for sex</a:t>
            </a:r>
          </a:p>
          <a:p>
            <a:pPr marL="361528" lvl="1" indent="-361528" defTabSz="966612">
              <a:lnSpc>
                <a:spcPct val="107000"/>
              </a:lnSpc>
              <a:buFont typeface="Arial" panose="020B0604020202020204" pitchFamily="34" charset="0"/>
              <a:buChar char="•"/>
              <a:defRPr/>
            </a:pPr>
            <a:r>
              <a:rPr lang="en-AU" sz="1200" dirty="0"/>
              <a:t>if you have sexual problems, talk to your doctor or sexual health service.</a:t>
            </a:r>
          </a:p>
          <a:p>
            <a:endParaRPr lang="en-US" dirty="0"/>
          </a:p>
          <a:p>
            <a:endParaRPr lang="en-AU" dirty="0"/>
          </a:p>
        </p:txBody>
      </p:sp>
      <p:sp>
        <p:nvSpPr>
          <p:cNvPr id="4" name="Slide Number Placeholder 3"/>
          <p:cNvSpPr>
            <a:spLocks noGrp="1"/>
          </p:cNvSpPr>
          <p:nvPr>
            <p:ph type="sldNum" sz="quarter" idx="5"/>
          </p:nvPr>
        </p:nvSpPr>
        <p:spPr/>
        <p:txBody>
          <a:bodyPr/>
          <a:lstStyle/>
          <a:p>
            <a:fld id="{B536E67E-46E7-4D42-93E9-26CDF485543D}" type="slidenum">
              <a:rPr lang="en-AU" smtClean="0"/>
              <a:t>16</a:t>
            </a:fld>
            <a:endParaRPr lang="en-AU"/>
          </a:p>
        </p:txBody>
      </p:sp>
    </p:spTree>
    <p:extLst>
      <p:ext uri="{BB962C8B-B14F-4D97-AF65-F5344CB8AC3E}">
        <p14:creationId xmlns:p14="http://schemas.microsoft.com/office/powerpoint/2010/main" val="751516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lnSpc>
                <a:spcPct val="107000"/>
              </a:lnSpc>
              <a:defRPr/>
            </a:pPr>
            <a:r>
              <a:rPr lang="en-AU" sz="1200" dirty="0"/>
              <a:t>It is normal for your sex life, including your desire to have sex, to change throughout your life. </a:t>
            </a:r>
          </a:p>
          <a:p>
            <a:pPr marL="0" lvl="1" defTabSz="966612">
              <a:lnSpc>
                <a:spcPct val="107000"/>
              </a:lnSpc>
              <a:defRPr/>
            </a:pPr>
            <a:r>
              <a:rPr lang="en-AU" sz="1200" dirty="0"/>
              <a:t>Many things can influence your sex life. Some of these things are:</a:t>
            </a:r>
          </a:p>
          <a:p>
            <a:pPr marL="361528" lvl="1" indent="-361528" defTabSz="966612">
              <a:lnSpc>
                <a:spcPct val="107000"/>
              </a:lnSpc>
              <a:buFont typeface="Arial" panose="020B0604020202020204" pitchFamily="34" charset="0"/>
              <a:buChar char="•"/>
              <a:defRPr/>
            </a:pPr>
            <a:r>
              <a:rPr lang="en-AU" sz="1200" dirty="0"/>
              <a:t>hormonal changes due to childbirth and menopause, which can cause symptoms such as lowered desire and dry vagina</a:t>
            </a:r>
          </a:p>
          <a:p>
            <a:pPr marL="361528" lvl="1" indent="-361528" defTabSz="966612">
              <a:lnSpc>
                <a:spcPct val="107000"/>
              </a:lnSpc>
              <a:buFont typeface="Arial" panose="020B0604020202020204" pitchFamily="34" charset="0"/>
              <a:buChar char="•"/>
              <a:defRPr/>
            </a:pPr>
            <a:r>
              <a:rPr lang="en-AU" sz="1200" dirty="0"/>
              <a:t>your mood </a:t>
            </a:r>
          </a:p>
          <a:p>
            <a:pPr marL="361528" lvl="1" indent="-361528" defTabSz="966612">
              <a:lnSpc>
                <a:spcPct val="107000"/>
              </a:lnSpc>
              <a:buFont typeface="Arial" panose="020B0604020202020204" pitchFamily="34" charset="0"/>
              <a:buChar char="•"/>
              <a:defRPr/>
            </a:pPr>
            <a:r>
              <a:rPr lang="en-AU" sz="1200" dirty="0"/>
              <a:t>desire</a:t>
            </a:r>
          </a:p>
          <a:p>
            <a:pPr marL="361528" lvl="1" indent="-361528" defTabSz="966612">
              <a:lnSpc>
                <a:spcPct val="107000"/>
              </a:lnSpc>
              <a:buFont typeface="Arial" panose="020B0604020202020204" pitchFamily="34" charset="0"/>
              <a:buChar char="•"/>
              <a:defRPr/>
            </a:pPr>
            <a:r>
              <a:rPr lang="en-AU" sz="1200" dirty="0"/>
              <a:t>your partner(s)</a:t>
            </a:r>
          </a:p>
          <a:p>
            <a:pPr marL="361528" lvl="1" indent="-361528" defTabSz="966612">
              <a:lnSpc>
                <a:spcPct val="107000"/>
              </a:lnSpc>
              <a:buFont typeface="Arial" panose="020B0604020202020204" pitchFamily="34" charset="0"/>
              <a:buChar char="•"/>
              <a:defRPr/>
            </a:pPr>
            <a:r>
              <a:rPr lang="en-AU" sz="1200" dirty="0"/>
              <a:t>your satisfaction with sexual relationships</a:t>
            </a:r>
          </a:p>
          <a:p>
            <a:pPr marL="361528" lvl="1" indent="-361528" defTabSz="966612">
              <a:lnSpc>
                <a:spcPct val="107000"/>
              </a:lnSpc>
              <a:buFont typeface="Arial" panose="020B0604020202020204" pitchFamily="34" charset="0"/>
              <a:buChar char="•"/>
              <a:defRPr/>
            </a:pPr>
            <a:r>
              <a:rPr lang="en-AU" sz="1200" dirty="0"/>
              <a:t>your home environment and caring responsibilities for young children, elderly parents or others</a:t>
            </a:r>
          </a:p>
          <a:p>
            <a:pPr marL="361528" lvl="1" indent="-361528" defTabSz="966612">
              <a:lnSpc>
                <a:spcPct val="107000"/>
              </a:lnSpc>
              <a:buFont typeface="Arial" panose="020B0604020202020204" pitchFamily="34" charset="0"/>
              <a:buChar char="•"/>
              <a:defRPr/>
            </a:pPr>
            <a:r>
              <a:rPr lang="en-AU" sz="1200" dirty="0"/>
              <a:t>stress</a:t>
            </a:r>
          </a:p>
          <a:p>
            <a:pPr marL="361528" lvl="1" indent="-361528" defTabSz="966612">
              <a:lnSpc>
                <a:spcPct val="107000"/>
              </a:lnSpc>
              <a:buFont typeface="Arial" panose="020B0604020202020204" pitchFamily="34" charset="0"/>
              <a:buChar char="•"/>
              <a:defRPr/>
            </a:pPr>
            <a:r>
              <a:rPr lang="en-AU" sz="1200" dirty="0"/>
              <a:t>sleep </a:t>
            </a:r>
          </a:p>
          <a:p>
            <a:pPr marL="361528" lvl="1" indent="-361528" defTabSz="966612">
              <a:lnSpc>
                <a:spcPct val="107000"/>
              </a:lnSpc>
              <a:buFont typeface="Arial" panose="020B0604020202020204" pitchFamily="34" charset="0"/>
              <a:buChar char="•"/>
              <a:defRPr/>
            </a:pPr>
            <a:r>
              <a:rPr lang="en-AU" sz="1200" dirty="0"/>
              <a:t>your physical health</a:t>
            </a:r>
          </a:p>
          <a:p>
            <a:pPr marL="361528" lvl="1" indent="-361528" defTabSz="966612">
              <a:lnSpc>
                <a:spcPct val="107000"/>
              </a:lnSpc>
              <a:buFont typeface="Arial" panose="020B0604020202020204" pitchFamily="34" charset="0"/>
              <a:buChar char="•"/>
              <a:defRPr/>
            </a:pPr>
            <a:r>
              <a:rPr lang="en-AU" sz="1200" dirty="0"/>
              <a:t>some medications. </a:t>
            </a:r>
          </a:p>
          <a:p>
            <a:endParaRPr lang="en-AU" dirty="0"/>
          </a:p>
          <a:p>
            <a:endParaRPr lang="en-US" dirty="0"/>
          </a:p>
          <a:p>
            <a:endParaRPr lang="en-AU" dirty="0"/>
          </a:p>
        </p:txBody>
      </p:sp>
      <p:sp>
        <p:nvSpPr>
          <p:cNvPr id="4" name="Slide Number Placeholder 3"/>
          <p:cNvSpPr>
            <a:spLocks noGrp="1"/>
          </p:cNvSpPr>
          <p:nvPr>
            <p:ph type="sldNum" sz="quarter" idx="5"/>
          </p:nvPr>
        </p:nvSpPr>
        <p:spPr/>
        <p:txBody>
          <a:bodyPr/>
          <a:lstStyle/>
          <a:p>
            <a:fld id="{B536E67E-46E7-4D42-93E9-26CDF485543D}" type="slidenum">
              <a:rPr lang="en-AU" smtClean="0"/>
              <a:t>17</a:t>
            </a:fld>
            <a:endParaRPr lang="en-AU"/>
          </a:p>
        </p:txBody>
      </p:sp>
    </p:spTree>
    <p:extLst>
      <p:ext uri="{BB962C8B-B14F-4D97-AF65-F5344CB8AC3E}">
        <p14:creationId xmlns:p14="http://schemas.microsoft.com/office/powerpoint/2010/main" val="589776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lvl="1" indent="-361528" defTabSz="966612">
              <a:lnSpc>
                <a:spcPct val="107000"/>
              </a:lnSpc>
              <a:buFont typeface="Arial" panose="020B0604020202020204" pitchFamily="34" charset="0"/>
              <a:buChar char="•"/>
              <a:defRPr/>
            </a:pPr>
            <a:r>
              <a:rPr lang="en-AU" sz="1200" dirty="0"/>
              <a:t>Worries or concerns about sex, and sexual problems, are common among women. </a:t>
            </a:r>
          </a:p>
          <a:p>
            <a:pPr marL="361528" lvl="1" indent="-361528" defTabSz="966612">
              <a:lnSpc>
                <a:spcPct val="107000"/>
              </a:lnSpc>
              <a:buFont typeface="Arial" panose="020B0604020202020204" pitchFamily="34" charset="0"/>
              <a:buChar char="•"/>
              <a:defRPr/>
            </a:pPr>
            <a:r>
              <a:rPr lang="en-AU" sz="1200" dirty="0"/>
              <a:t>If you have worries or concerns about sex, talk to your doctor.</a:t>
            </a:r>
          </a:p>
          <a:p>
            <a:pPr marL="361528" lvl="1" indent="-361528" defTabSz="966612">
              <a:lnSpc>
                <a:spcPct val="107000"/>
              </a:lnSpc>
              <a:buFont typeface="Arial" panose="020B0604020202020204" pitchFamily="34" charset="0"/>
              <a:buChar char="•"/>
              <a:defRPr/>
            </a:pPr>
            <a:r>
              <a:rPr lang="en-AU" sz="1200" dirty="0"/>
              <a:t>Two common sexual problems are discussed in the next slides. </a:t>
            </a:r>
          </a:p>
          <a:p>
            <a:endParaRPr lang="en-US" dirty="0"/>
          </a:p>
          <a:p>
            <a:endParaRPr lang="en-AU" dirty="0"/>
          </a:p>
        </p:txBody>
      </p:sp>
      <p:sp>
        <p:nvSpPr>
          <p:cNvPr id="4" name="Slide Number Placeholder 3"/>
          <p:cNvSpPr>
            <a:spLocks noGrp="1"/>
          </p:cNvSpPr>
          <p:nvPr>
            <p:ph type="sldNum" sz="quarter" idx="5"/>
          </p:nvPr>
        </p:nvSpPr>
        <p:spPr/>
        <p:txBody>
          <a:bodyPr/>
          <a:lstStyle/>
          <a:p>
            <a:fld id="{B536E67E-46E7-4D42-93E9-26CDF485543D}" type="slidenum">
              <a:rPr lang="en-AU" smtClean="0"/>
              <a:t>18</a:t>
            </a:fld>
            <a:endParaRPr lang="en-AU"/>
          </a:p>
        </p:txBody>
      </p:sp>
    </p:spTree>
    <p:extLst>
      <p:ext uri="{BB962C8B-B14F-4D97-AF65-F5344CB8AC3E}">
        <p14:creationId xmlns:p14="http://schemas.microsoft.com/office/powerpoint/2010/main" val="985713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lvl="1" indent="-361528" defTabSz="966612">
              <a:lnSpc>
                <a:spcPct val="107000"/>
              </a:lnSpc>
              <a:buFont typeface="Arial" panose="020B0604020202020204" pitchFamily="34" charset="0"/>
              <a:buChar char="•"/>
              <a:defRPr/>
            </a:pPr>
            <a:r>
              <a:rPr lang="en-AU" sz="1200" dirty="0"/>
              <a:t>Libido is also known as 'sexual desire' or 'sex drive'.</a:t>
            </a:r>
          </a:p>
          <a:p>
            <a:pPr marL="361528" lvl="1" indent="-361528" defTabSz="966612">
              <a:lnSpc>
                <a:spcPct val="107000"/>
              </a:lnSpc>
              <a:buFont typeface="Arial" panose="020B0604020202020204" pitchFamily="34" charset="0"/>
              <a:buChar char="•"/>
              <a:defRPr/>
            </a:pPr>
            <a:r>
              <a:rPr lang="en-AU" sz="1200" dirty="0"/>
              <a:t>Low libido can occur at any age, although it becomes more common with older age.  </a:t>
            </a:r>
          </a:p>
          <a:p>
            <a:pPr marL="361528" lvl="1" indent="-361528" defTabSz="966612">
              <a:lnSpc>
                <a:spcPct val="107000"/>
              </a:lnSpc>
              <a:buFont typeface="Arial" panose="020B0604020202020204" pitchFamily="34" charset="0"/>
              <a:buChar char="•"/>
              <a:defRPr/>
            </a:pPr>
            <a:r>
              <a:rPr lang="en-AU" sz="1200" dirty="0"/>
              <a:t>It is not a problem in itself. It is a problem only if it causes you distress, worry or concern. </a:t>
            </a:r>
          </a:p>
          <a:p>
            <a:pPr marL="361528" lvl="1" indent="-361528" defTabSz="966612">
              <a:lnSpc>
                <a:spcPct val="107000"/>
              </a:lnSpc>
              <a:buFont typeface="Arial" panose="020B0604020202020204" pitchFamily="34" charset="0"/>
              <a:buChar char="•"/>
              <a:defRPr/>
            </a:pPr>
            <a:r>
              <a:rPr lang="en-AU" sz="1200" dirty="0"/>
              <a:t>It can also be a problem if you are in a relationship and your level of desire does not match your partner’s. This can be challenging for couples and can cause relationship issues, distress, worry and concern. </a:t>
            </a:r>
          </a:p>
          <a:p>
            <a:endParaRPr lang="en-US" dirty="0"/>
          </a:p>
          <a:p>
            <a:endParaRPr lang="en-AU" dirty="0"/>
          </a:p>
        </p:txBody>
      </p:sp>
      <p:sp>
        <p:nvSpPr>
          <p:cNvPr id="4" name="Slide Number Placeholder 3"/>
          <p:cNvSpPr>
            <a:spLocks noGrp="1"/>
          </p:cNvSpPr>
          <p:nvPr>
            <p:ph type="sldNum" sz="quarter" idx="5"/>
          </p:nvPr>
        </p:nvSpPr>
        <p:spPr/>
        <p:txBody>
          <a:bodyPr/>
          <a:lstStyle/>
          <a:p>
            <a:fld id="{B536E67E-46E7-4D42-93E9-26CDF485543D}" type="slidenum">
              <a:rPr lang="en-AU" smtClean="0"/>
              <a:t>19</a:t>
            </a:fld>
            <a:endParaRPr lang="en-AU"/>
          </a:p>
        </p:txBody>
      </p:sp>
    </p:spTree>
    <p:extLst>
      <p:ext uri="{BB962C8B-B14F-4D97-AF65-F5344CB8AC3E}">
        <p14:creationId xmlns:p14="http://schemas.microsoft.com/office/powerpoint/2010/main" val="2031783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lvl="1" indent="-361528" defTabSz="966612">
              <a:lnSpc>
                <a:spcPct val="107000"/>
              </a:lnSpc>
              <a:buFont typeface="Arial" panose="020B0604020202020204" pitchFamily="34" charset="0"/>
              <a:buChar char="•"/>
              <a:defRPr/>
            </a:pPr>
            <a:r>
              <a:rPr lang="en-AU" sz="1200" dirty="0"/>
              <a:t>If you have low libido that is causing you worry or distress, there are treatments available. </a:t>
            </a:r>
          </a:p>
          <a:p>
            <a:pPr marL="361528" lvl="1" indent="-361528" defTabSz="966612">
              <a:lnSpc>
                <a:spcPct val="107000"/>
              </a:lnSpc>
              <a:buFont typeface="Arial" panose="020B0604020202020204" pitchFamily="34" charset="0"/>
              <a:buChar char="•"/>
              <a:defRPr/>
            </a:pPr>
            <a:r>
              <a:rPr lang="en-AU" sz="1200" dirty="0"/>
              <a:t>Your doctor can help you to identify the cause of your low libido and recommend appropriate treatment. </a:t>
            </a:r>
          </a:p>
          <a:p>
            <a:pPr marL="361528" lvl="1" indent="-361528" defTabSz="966612">
              <a:lnSpc>
                <a:spcPct val="107000"/>
              </a:lnSpc>
              <a:buFont typeface="Arial" panose="020B0604020202020204" pitchFamily="34" charset="0"/>
              <a:buChar char="•"/>
              <a:defRPr/>
            </a:pPr>
            <a:r>
              <a:rPr lang="en-AU" sz="1200" dirty="0"/>
              <a:t>For example, if your low libido is caused by relationship issues, your doctor might refer you to a relationship therapist. </a:t>
            </a:r>
          </a:p>
          <a:p>
            <a:endParaRPr lang="en-US" dirty="0"/>
          </a:p>
          <a:p>
            <a:endParaRPr lang="en-AU" dirty="0"/>
          </a:p>
        </p:txBody>
      </p:sp>
      <p:sp>
        <p:nvSpPr>
          <p:cNvPr id="4" name="Slide Number Placeholder 3"/>
          <p:cNvSpPr>
            <a:spLocks noGrp="1"/>
          </p:cNvSpPr>
          <p:nvPr>
            <p:ph type="sldNum" sz="quarter" idx="5"/>
          </p:nvPr>
        </p:nvSpPr>
        <p:spPr/>
        <p:txBody>
          <a:bodyPr/>
          <a:lstStyle/>
          <a:p>
            <a:fld id="{B536E67E-46E7-4D42-93E9-26CDF485543D}" type="slidenum">
              <a:rPr lang="en-AU" smtClean="0"/>
              <a:t>20</a:t>
            </a:fld>
            <a:endParaRPr lang="en-AU"/>
          </a:p>
        </p:txBody>
      </p:sp>
    </p:spTree>
    <p:extLst>
      <p:ext uri="{BB962C8B-B14F-4D97-AF65-F5344CB8AC3E}">
        <p14:creationId xmlns:p14="http://schemas.microsoft.com/office/powerpoint/2010/main" val="1541703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lvl="1" indent="-361528" defTabSz="966612">
              <a:lnSpc>
                <a:spcPct val="107000"/>
              </a:lnSpc>
              <a:buFont typeface="Arial" panose="020B0604020202020204" pitchFamily="34" charset="0"/>
              <a:buChar char="•"/>
              <a:defRPr/>
            </a:pPr>
            <a:r>
              <a:rPr lang="en-AU" sz="1200" dirty="0"/>
              <a:t>Painful sex means pain before, during or after vaginal sex. </a:t>
            </a:r>
          </a:p>
          <a:p>
            <a:pPr marL="361528" lvl="1" indent="-361528" defTabSz="966612">
              <a:lnSpc>
                <a:spcPct val="107000"/>
              </a:lnSpc>
              <a:buFont typeface="Arial" panose="020B0604020202020204" pitchFamily="34" charset="0"/>
              <a:buChar char="•"/>
              <a:defRPr/>
            </a:pPr>
            <a:r>
              <a:rPr lang="en-AU" sz="1200" dirty="0"/>
              <a:t>Painful sex can affect all women, but is more common in young women, women who have recently given birth, and menopausal and postmenopausal women. </a:t>
            </a:r>
          </a:p>
          <a:p>
            <a:endParaRPr lang="en-US" dirty="0"/>
          </a:p>
          <a:p>
            <a:endParaRPr lang="en-AU" dirty="0"/>
          </a:p>
        </p:txBody>
      </p:sp>
      <p:sp>
        <p:nvSpPr>
          <p:cNvPr id="4" name="Slide Number Placeholder 3"/>
          <p:cNvSpPr>
            <a:spLocks noGrp="1"/>
          </p:cNvSpPr>
          <p:nvPr>
            <p:ph type="sldNum" sz="quarter" idx="5"/>
          </p:nvPr>
        </p:nvSpPr>
        <p:spPr/>
        <p:txBody>
          <a:bodyPr/>
          <a:lstStyle/>
          <a:p>
            <a:fld id="{B536E67E-46E7-4D42-93E9-26CDF485543D}" type="slidenum">
              <a:rPr lang="en-AU" smtClean="0"/>
              <a:t>21</a:t>
            </a:fld>
            <a:endParaRPr lang="en-AU"/>
          </a:p>
        </p:txBody>
      </p:sp>
    </p:spTree>
    <p:extLst>
      <p:ext uri="{BB962C8B-B14F-4D97-AF65-F5344CB8AC3E}">
        <p14:creationId xmlns:p14="http://schemas.microsoft.com/office/powerpoint/2010/main" val="2389493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lnSpc>
                <a:spcPct val="107000"/>
              </a:lnSpc>
              <a:defRPr/>
            </a:pPr>
            <a:r>
              <a:rPr lang="en-AU" sz="1200" dirty="0"/>
              <a:t>Painful sex can have lots of different causes. For example:</a:t>
            </a:r>
          </a:p>
          <a:p>
            <a:pPr marL="361528" lvl="1" indent="-361528" defTabSz="966612">
              <a:lnSpc>
                <a:spcPct val="107000"/>
              </a:lnSpc>
              <a:buFont typeface="Arial" panose="020B0604020202020204" pitchFamily="34" charset="0"/>
              <a:buChar char="•"/>
              <a:defRPr/>
            </a:pPr>
            <a:r>
              <a:rPr lang="en-AU" sz="1200" dirty="0"/>
              <a:t>hormone changes after childbirth or menopause causing vaginal dryness which can make sex painful</a:t>
            </a:r>
          </a:p>
          <a:p>
            <a:pPr marL="361528" lvl="1" indent="-361528" defTabSz="966612">
              <a:lnSpc>
                <a:spcPct val="107000"/>
              </a:lnSpc>
              <a:buFont typeface="Arial" panose="020B0604020202020204" pitchFamily="34" charset="0"/>
              <a:buChar char="•"/>
              <a:defRPr/>
            </a:pPr>
            <a:r>
              <a:rPr lang="en-AU" sz="1200" dirty="0"/>
              <a:t>inflammation or infection </a:t>
            </a:r>
          </a:p>
          <a:p>
            <a:pPr marL="361528" lvl="1" indent="-361528" defTabSz="966612">
              <a:lnSpc>
                <a:spcPct val="107000"/>
              </a:lnSpc>
              <a:buFont typeface="Arial" panose="020B0604020202020204" pitchFamily="34" charset="0"/>
              <a:buChar char="•"/>
              <a:defRPr/>
            </a:pPr>
            <a:r>
              <a:rPr lang="en-AU" sz="1200" dirty="0"/>
              <a:t>conditions such as endometriosis. </a:t>
            </a:r>
          </a:p>
          <a:p>
            <a:pPr marL="0" lvl="1" defTabSz="966612">
              <a:lnSpc>
                <a:spcPct val="107000"/>
              </a:lnSpc>
              <a:defRPr/>
            </a:pPr>
            <a:r>
              <a:rPr lang="en-AU" sz="1200" dirty="0"/>
              <a:t>Your doctor can help you to identify the cause and recommend appropriate treatment. </a:t>
            </a:r>
          </a:p>
          <a:p>
            <a:pPr marL="0" lvl="1" defTabSz="966612">
              <a:lnSpc>
                <a:spcPct val="107000"/>
              </a:lnSpc>
              <a:defRPr/>
            </a:pPr>
            <a:r>
              <a:rPr lang="en-AU" sz="1200" dirty="0"/>
              <a:t>Depending on the type of pain and its cause, treatments may include:</a:t>
            </a:r>
          </a:p>
          <a:p>
            <a:pPr marL="361528" lvl="1" indent="-361528" defTabSz="966612">
              <a:lnSpc>
                <a:spcPct val="107000"/>
              </a:lnSpc>
              <a:buFont typeface="Arial" panose="020B0604020202020204" pitchFamily="34" charset="0"/>
              <a:buChar char="•"/>
              <a:defRPr/>
            </a:pPr>
            <a:r>
              <a:rPr lang="en-AU" sz="1200" dirty="0"/>
              <a:t>treating the underlying condition</a:t>
            </a:r>
          </a:p>
          <a:p>
            <a:pPr marL="361528" lvl="1" indent="-361528" defTabSz="966612">
              <a:lnSpc>
                <a:spcPct val="107000"/>
              </a:lnSpc>
              <a:buFont typeface="Arial" panose="020B0604020202020204" pitchFamily="34" charset="0"/>
              <a:buChar char="•"/>
              <a:defRPr/>
            </a:pPr>
            <a:r>
              <a:rPr lang="en-AU" sz="1200" dirty="0"/>
              <a:t>medication </a:t>
            </a:r>
          </a:p>
          <a:p>
            <a:pPr marL="361528" lvl="1" indent="-361528" defTabSz="966612">
              <a:lnSpc>
                <a:spcPct val="107000"/>
              </a:lnSpc>
              <a:buFont typeface="Arial" panose="020B0604020202020204" pitchFamily="34" charset="0"/>
              <a:buChar char="•"/>
              <a:defRPr/>
            </a:pPr>
            <a:r>
              <a:rPr lang="en-AU" sz="1200" dirty="0"/>
              <a:t>hormonal treatment such as oestrogen cream</a:t>
            </a:r>
          </a:p>
          <a:p>
            <a:pPr marL="361528" lvl="1" indent="-361528" defTabSz="966612">
              <a:lnSpc>
                <a:spcPct val="107000"/>
              </a:lnSpc>
              <a:buFont typeface="Arial" panose="020B0604020202020204" pitchFamily="34" charset="0"/>
              <a:buChar char="•"/>
              <a:defRPr/>
            </a:pPr>
            <a:r>
              <a:rPr lang="en-AU" sz="1200" dirty="0"/>
              <a:t>using a lubricant when having sex</a:t>
            </a:r>
          </a:p>
          <a:p>
            <a:pPr marL="361528" lvl="1" indent="-361528" defTabSz="966612">
              <a:lnSpc>
                <a:spcPct val="107000"/>
              </a:lnSpc>
              <a:buFont typeface="Arial" panose="020B0604020202020204" pitchFamily="34" charset="0"/>
              <a:buChar char="•"/>
              <a:defRPr/>
            </a:pPr>
            <a:r>
              <a:rPr lang="en-AU" sz="1200" dirty="0"/>
              <a:t>pelvic floor physiotherapy to help relax or strengthen your pelvic floor muscles</a:t>
            </a:r>
          </a:p>
          <a:p>
            <a:pPr marL="361528" lvl="1" indent="-361528" defTabSz="966612">
              <a:lnSpc>
                <a:spcPct val="107000"/>
              </a:lnSpc>
              <a:buFont typeface="Arial" panose="020B0604020202020204" pitchFamily="34" charset="0"/>
              <a:buChar char="•"/>
              <a:defRPr/>
            </a:pPr>
            <a:r>
              <a:rPr lang="en-AU" sz="1200" dirty="0"/>
              <a:t>relaxation skills.</a:t>
            </a:r>
          </a:p>
          <a:p>
            <a:endParaRPr lang="en-US" dirty="0"/>
          </a:p>
          <a:p>
            <a:endParaRPr lang="en-AU" dirty="0"/>
          </a:p>
        </p:txBody>
      </p:sp>
      <p:sp>
        <p:nvSpPr>
          <p:cNvPr id="4" name="Slide Number Placeholder 3"/>
          <p:cNvSpPr>
            <a:spLocks noGrp="1"/>
          </p:cNvSpPr>
          <p:nvPr>
            <p:ph type="sldNum" sz="quarter" idx="5"/>
          </p:nvPr>
        </p:nvSpPr>
        <p:spPr/>
        <p:txBody>
          <a:bodyPr/>
          <a:lstStyle/>
          <a:p>
            <a:fld id="{B536E67E-46E7-4D42-93E9-26CDF485543D}" type="slidenum">
              <a:rPr lang="en-AU" smtClean="0"/>
              <a:t>22</a:t>
            </a:fld>
            <a:endParaRPr lang="en-AU"/>
          </a:p>
        </p:txBody>
      </p:sp>
    </p:spTree>
    <p:extLst>
      <p:ext uri="{BB962C8B-B14F-4D97-AF65-F5344CB8AC3E}">
        <p14:creationId xmlns:p14="http://schemas.microsoft.com/office/powerpoint/2010/main" val="3261548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536E67E-46E7-4D42-93E9-26CDF485543D}" type="slidenum">
              <a:rPr lang="en-AU" smtClean="0"/>
              <a:t>23</a:t>
            </a:fld>
            <a:endParaRPr lang="en-AU"/>
          </a:p>
        </p:txBody>
      </p:sp>
    </p:spTree>
    <p:extLst>
      <p:ext uri="{BB962C8B-B14F-4D97-AF65-F5344CB8AC3E}">
        <p14:creationId xmlns:p14="http://schemas.microsoft.com/office/powerpoint/2010/main" val="97324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dirty="0"/>
              <a:t>Today we'll be talking about sex and sexuality. By the end of this presentation, we hope you will:</a:t>
            </a:r>
          </a:p>
          <a:p>
            <a:pPr marL="361528" indent="-361528">
              <a:lnSpc>
                <a:spcPct val="107000"/>
              </a:lnSpc>
              <a:buFont typeface="Arial" panose="020B0604020202020204" pitchFamily="34" charset="0"/>
              <a:buChar char="•"/>
            </a:pPr>
            <a:r>
              <a:rPr lang="en-AU" dirty="0"/>
              <a:t>understand what sexual health and sexuality are, and know some of the things that can impact them </a:t>
            </a:r>
          </a:p>
          <a:p>
            <a:pPr marL="361528" indent="-361528">
              <a:lnSpc>
                <a:spcPct val="107000"/>
              </a:lnSpc>
              <a:buFont typeface="Arial" panose="020B0604020202020204" pitchFamily="34" charset="0"/>
              <a:buChar char="•"/>
            </a:pPr>
            <a:r>
              <a:rPr lang="en-AU" dirty="0"/>
              <a:t>understand the importance of consent in sexual relationships, and feel confident talking about it with sexual partners</a:t>
            </a:r>
          </a:p>
          <a:p>
            <a:pPr marL="361528" indent="-361528">
              <a:lnSpc>
                <a:spcPct val="107000"/>
              </a:lnSpc>
              <a:buFont typeface="Arial" panose="020B0604020202020204" pitchFamily="34" charset="0"/>
              <a:buChar char="•"/>
            </a:pPr>
            <a:r>
              <a:rPr lang="en-AU" dirty="0"/>
              <a:t>know about two common sexual problems and what you can do about them. </a:t>
            </a:r>
          </a:p>
          <a:p>
            <a:endParaRPr lang="en-AU" dirty="0"/>
          </a:p>
        </p:txBody>
      </p:sp>
      <p:sp>
        <p:nvSpPr>
          <p:cNvPr id="4" name="Slide Number Placeholder 3"/>
          <p:cNvSpPr>
            <a:spLocks noGrp="1"/>
          </p:cNvSpPr>
          <p:nvPr>
            <p:ph type="sldNum" sz="quarter" idx="5"/>
          </p:nvPr>
        </p:nvSpPr>
        <p:spPr/>
        <p:txBody>
          <a:bodyPr/>
          <a:lstStyle/>
          <a:p>
            <a:fld id="{B536E67E-46E7-4D42-93E9-26CDF485543D}" type="slidenum">
              <a:rPr lang="en-AU" smtClean="0"/>
              <a:t>3</a:t>
            </a:fld>
            <a:endParaRPr lang="en-AU"/>
          </a:p>
        </p:txBody>
      </p:sp>
    </p:spTree>
    <p:extLst>
      <p:ext uri="{BB962C8B-B14F-4D97-AF65-F5344CB8AC3E}">
        <p14:creationId xmlns:p14="http://schemas.microsoft.com/office/powerpoint/2010/main" val="316973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dirty="0"/>
              <a:t>Sexual health is an important part of your health, wellbeing and quality of life.</a:t>
            </a:r>
          </a:p>
          <a:p>
            <a:pPr>
              <a:lnSpc>
                <a:spcPct val="107000"/>
              </a:lnSpc>
            </a:pPr>
            <a:r>
              <a:rPr lang="en-AU" dirty="0"/>
              <a:t>It’s not just about physical health – it’s also about emotional, mental and social wellbeing. </a:t>
            </a:r>
          </a:p>
          <a:p>
            <a:endParaRPr lang="en-AU" dirty="0"/>
          </a:p>
        </p:txBody>
      </p:sp>
      <p:sp>
        <p:nvSpPr>
          <p:cNvPr id="4" name="Slide Number Placeholder 3"/>
          <p:cNvSpPr>
            <a:spLocks noGrp="1"/>
          </p:cNvSpPr>
          <p:nvPr>
            <p:ph type="sldNum" sz="quarter" idx="5"/>
          </p:nvPr>
        </p:nvSpPr>
        <p:spPr/>
        <p:txBody>
          <a:bodyPr/>
          <a:lstStyle/>
          <a:p>
            <a:fld id="{B536E67E-46E7-4D42-93E9-26CDF485543D}" type="slidenum">
              <a:rPr lang="en-AU" smtClean="0"/>
              <a:t>5</a:t>
            </a:fld>
            <a:endParaRPr lang="en-AU"/>
          </a:p>
        </p:txBody>
      </p:sp>
    </p:spTree>
    <p:extLst>
      <p:ext uri="{BB962C8B-B14F-4D97-AF65-F5344CB8AC3E}">
        <p14:creationId xmlns:p14="http://schemas.microsoft.com/office/powerpoint/2010/main" val="4092041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pPr>
            <a:r>
              <a:rPr lang="en-AU" sz="1200" dirty="0">
                <a:latin typeface="+mn-lt"/>
              </a:rPr>
              <a:t>Sexuality is a broad concept that can be difficult to define.</a:t>
            </a:r>
          </a:p>
          <a:p>
            <a:pPr marL="361528" indent="-361528" defTabSz="966612">
              <a:lnSpc>
                <a:spcPct val="107000"/>
              </a:lnSpc>
              <a:buFont typeface="Arial" panose="020B0604020202020204" pitchFamily="34" charset="0"/>
              <a:buChar char="•"/>
            </a:pPr>
            <a:r>
              <a:rPr lang="en-AU" sz="1200" dirty="0">
                <a:latin typeface="+mn-lt"/>
              </a:rPr>
              <a:t>It includes things like: </a:t>
            </a:r>
          </a:p>
          <a:p>
            <a:pPr marL="894080" lvl="1" indent="-383178" defTabSz="1021806">
              <a:lnSpc>
                <a:spcPct val="107000"/>
              </a:lnSpc>
              <a:buFont typeface="Calibri" panose="020F0502020204030204" pitchFamily="34" charset="0"/>
              <a:buChar char="-"/>
            </a:pPr>
            <a:r>
              <a:rPr lang="en-AU" sz="1200" dirty="0">
                <a:latin typeface="+mn-lt"/>
                <a:cs typeface="Times New Roman" panose="02020603050405020304" pitchFamily="18" charset="0"/>
              </a:rPr>
              <a:t>sex</a:t>
            </a:r>
          </a:p>
          <a:p>
            <a:pPr marL="894080" lvl="1" indent="-383178" defTabSz="1021806">
              <a:lnSpc>
                <a:spcPct val="107000"/>
              </a:lnSpc>
              <a:buFont typeface="Calibri" panose="020F0502020204030204" pitchFamily="34" charset="0"/>
              <a:buChar char="-"/>
            </a:pPr>
            <a:r>
              <a:rPr lang="en-AU" sz="1200" dirty="0">
                <a:latin typeface="+mn-lt"/>
                <a:cs typeface="Times New Roman" panose="02020603050405020304" pitchFamily="18" charset="0"/>
              </a:rPr>
              <a:t>gender identity, which means the gender that you most identify with. It may or may not correspond to the gender you were assigned at birth and isn’t necessarily limited to male or female.</a:t>
            </a:r>
          </a:p>
          <a:p>
            <a:pPr marL="894080" lvl="1" indent="-383178" defTabSz="1021806">
              <a:lnSpc>
                <a:spcPct val="107000"/>
              </a:lnSpc>
              <a:buFont typeface="Calibri" panose="020F0502020204030204" pitchFamily="34" charset="0"/>
              <a:buChar char="-"/>
            </a:pPr>
            <a:r>
              <a:rPr lang="en-AU" sz="1200" dirty="0">
                <a:latin typeface="+mn-lt"/>
                <a:cs typeface="Times New Roman" panose="02020603050405020304" pitchFamily="18" charset="0"/>
              </a:rPr>
              <a:t>sexual orientation, which means who you are attracted to, e.g. same-sex attracted, gay, straight, lesbian, pansexual</a:t>
            </a:r>
          </a:p>
          <a:p>
            <a:pPr marL="894080" lvl="1" indent="-383178" defTabSz="1021806">
              <a:lnSpc>
                <a:spcPct val="107000"/>
              </a:lnSpc>
              <a:buFont typeface="Calibri" panose="020F0502020204030204" pitchFamily="34" charset="0"/>
              <a:buChar char="-"/>
            </a:pPr>
            <a:r>
              <a:rPr lang="en-AU" sz="1200" dirty="0">
                <a:latin typeface="+mn-lt"/>
                <a:cs typeface="Times New Roman" panose="02020603050405020304" pitchFamily="18" charset="0"/>
              </a:rPr>
              <a:t>eroticism</a:t>
            </a:r>
          </a:p>
          <a:p>
            <a:pPr marL="894080" lvl="1" indent="-383178" defTabSz="1021806">
              <a:lnSpc>
                <a:spcPct val="107000"/>
              </a:lnSpc>
              <a:buFont typeface="Calibri" panose="020F0502020204030204" pitchFamily="34" charset="0"/>
              <a:buChar char="-"/>
            </a:pPr>
            <a:r>
              <a:rPr lang="en-AU" sz="1200" dirty="0">
                <a:latin typeface="+mn-lt"/>
                <a:cs typeface="Times New Roman" panose="02020603050405020304" pitchFamily="18" charset="0"/>
              </a:rPr>
              <a:t>pleasure</a:t>
            </a:r>
          </a:p>
          <a:p>
            <a:pPr marL="894080" lvl="1" indent="-383178" defTabSz="1021806">
              <a:lnSpc>
                <a:spcPct val="107000"/>
              </a:lnSpc>
              <a:buFont typeface="Calibri" panose="020F0502020204030204" pitchFamily="34" charset="0"/>
              <a:buChar char="-"/>
            </a:pPr>
            <a:r>
              <a:rPr lang="en-AU" sz="1200" dirty="0">
                <a:latin typeface="+mn-lt"/>
                <a:cs typeface="Times New Roman" panose="02020603050405020304" pitchFamily="18" charset="0"/>
              </a:rPr>
              <a:t>intimacy</a:t>
            </a:r>
          </a:p>
          <a:p>
            <a:pPr marL="894080" lvl="1" indent="-383178" defTabSz="1021806">
              <a:lnSpc>
                <a:spcPct val="107000"/>
              </a:lnSpc>
              <a:buFont typeface="Calibri" panose="020F0502020204030204" pitchFamily="34" charset="0"/>
              <a:buChar char="-"/>
            </a:pPr>
            <a:r>
              <a:rPr lang="en-AU" sz="1200" dirty="0">
                <a:latin typeface="+mn-lt"/>
                <a:cs typeface="Times New Roman" panose="02020603050405020304" pitchFamily="18" charset="0"/>
              </a:rPr>
              <a:t>reproduction. </a:t>
            </a:r>
          </a:p>
          <a:p>
            <a:pPr marL="361528" indent="-361528" defTabSz="966612">
              <a:lnSpc>
                <a:spcPct val="107000"/>
              </a:lnSpc>
              <a:buFont typeface="Arial" panose="020B0604020202020204" pitchFamily="34" charset="0"/>
              <a:buChar char="•"/>
            </a:pPr>
            <a:r>
              <a:rPr lang="en-AU" sz="1200" dirty="0">
                <a:latin typeface="+mn-lt"/>
              </a:rPr>
              <a:t>Sexuality is experienced and expressed in thoughts, fantasies, desires, beliefs, attitudes, values, behaviours, practices, roles and relationships.</a:t>
            </a:r>
          </a:p>
          <a:p>
            <a:endParaRPr lang="en-US" dirty="0"/>
          </a:p>
          <a:p>
            <a:endParaRPr lang="en-AU" dirty="0"/>
          </a:p>
        </p:txBody>
      </p:sp>
      <p:sp>
        <p:nvSpPr>
          <p:cNvPr id="4" name="Slide Number Placeholder 3"/>
          <p:cNvSpPr>
            <a:spLocks noGrp="1"/>
          </p:cNvSpPr>
          <p:nvPr>
            <p:ph type="sldNum" sz="quarter" idx="5"/>
          </p:nvPr>
        </p:nvSpPr>
        <p:spPr/>
        <p:txBody>
          <a:bodyPr/>
          <a:lstStyle/>
          <a:p>
            <a:fld id="{B536E67E-46E7-4D42-93E9-26CDF485543D}" type="slidenum">
              <a:rPr lang="en-AU" smtClean="0"/>
              <a:t>6</a:t>
            </a:fld>
            <a:endParaRPr lang="en-AU"/>
          </a:p>
        </p:txBody>
      </p:sp>
    </p:spTree>
    <p:extLst>
      <p:ext uri="{BB962C8B-B14F-4D97-AF65-F5344CB8AC3E}">
        <p14:creationId xmlns:p14="http://schemas.microsoft.com/office/powerpoint/2010/main" val="317522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t>Our sexuality can develop and change over time.</a:t>
            </a:r>
          </a:p>
          <a:p>
            <a:pPr>
              <a:lnSpc>
                <a:spcPct val="107000"/>
              </a:lnSpc>
            </a:pPr>
            <a:r>
              <a:rPr lang="en-AU" sz="1200" dirty="0"/>
              <a:t>It can be influenced by many factors, including:</a:t>
            </a:r>
          </a:p>
          <a:p>
            <a:pPr marL="361528" indent="-361528" defTabSz="966612">
              <a:lnSpc>
                <a:spcPct val="107000"/>
              </a:lnSpc>
              <a:buFont typeface="Arial" panose="020B0604020202020204" pitchFamily="34" charset="0"/>
              <a:buChar char="•"/>
            </a:pPr>
            <a:r>
              <a:rPr lang="en-AU" sz="1200" dirty="0"/>
              <a:t>our friends and family</a:t>
            </a:r>
          </a:p>
          <a:p>
            <a:pPr marL="361528" indent="-361528" defTabSz="966612">
              <a:lnSpc>
                <a:spcPct val="107000"/>
              </a:lnSpc>
              <a:buFont typeface="Arial" panose="020B0604020202020204" pitchFamily="34" charset="0"/>
              <a:buChar char="•"/>
            </a:pPr>
            <a:r>
              <a:rPr lang="en-AU" sz="1200" dirty="0"/>
              <a:t>culture</a:t>
            </a:r>
          </a:p>
          <a:p>
            <a:pPr marL="361528" indent="-361528" defTabSz="966612">
              <a:lnSpc>
                <a:spcPct val="107000"/>
              </a:lnSpc>
              <a:buFont typeface="Arial" panose="020B0604020202020204" pitchFamily="34" charset="0"/>
              <a:buChar char="•"/>
            </a:pPr>
            <a:r>
              <a:rPr lang="en-AU" sz="1200" dirty="0"/>
              <a:t>religion</a:t>
            </a:r>
          </a:p>
          <a:p>
            <a:pPr marL="361528" indent="-361528" defTabSz="966612">
              <a:lnSpc>
                <a:spcPct val="107000"/>
              </a:lnSpc>
              <a:buFont typeface="Arial" panose="020B0604020202020204" pitchFamily="34" charset="0"/>
              <a:buChar char="•"/>
            </a:pPr>
            <a:r>
              <a:rPr lang="en-AU" sz="1200" dirty="0"/>
              <a:t>media – including movies, tv, pornography and social media.</a:t>
            </a:r>
          </a:p>
          <a:p>
            <a:endParaRPr lang="en-US" dirty="0"/>
          </a:p>
          <a:p>
            <a:endParaRPr lang="en-AU" dirty="0"/>
          </a:p>
        </p:txBody>
      </p:sp>
      <p:sp>
        <p:nvSpPr>
          <p:cNvPr id="4" name="Slide Number Placeholder 3"/>
          <p:cNvSpPr>
            <a:spLocks noGrp="1"/>
          </p:cNvSpPr>
          <p:nvPr>
            <p:ph type="sldNum" sz="quarter" idx="5"/>
          </p:nvPr>
        </p:nvSpPr>
        <p:spPr/>
        <p:txBody>
          <a:bodyPr/>
          <a:lstStyle/>
          <a:p>
            <a:fld id="{B536E67E-46E7-4D42-93E9-26CDF485543D}" type="slidenum">
              <a:rPr lang="en-AU" smtClean="0"/>
              <a:t>7</a:t>
            </a:fld>
            <a:endParaRPr lang="en-AU"/>
          </a:p>
        </p:txBody>
      </p:sp>
    </p:spTree>
    <p:extLst>
      <p:ext uri="{BB962C8B-B14F-4D97-AF65-F5344CB8AC3E}">
        <p14:creationId xmlns:p14="http://schemas.microsoft.com/office/powerpoint/2010/main" val="1051256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mn-lt"/>
              </a:rPr>
              <a:t>Pornography is more accessible than ever, and it is important to be aware of the impact it can have on our sexuality and our relationships.</a:t>
            </a:r>
          </a:p>
          <a:p>
            <a:pPr marL="361528" indent="-361528" defTabSz="966612">
              <a:lnSpc>
                <a:spcPct val="107000"/>
              </a:lnSpc>
              <a:buFont typeface="Arial" panose="020B0604020202020204" pitchFamily="34" charset="0"/>
              <a:buChar char="•"/>
            </a:pPr>
            <a:r>
              <a:rPr lang="en-AU" sz="1200" dirty="0">
                <a:latin typeface="+mn-lt"/>
              </a:rPr>
              <a:t>Pornography can often include:</a:t>
            </a:r>
          </a:p>
          <a:p>
            <a:pPr marL="894080" lvl="1" indent="-383178" defTabSz="1021806">
              <a:lnSpc>
                <a:spcPct val="107000"/>
              </a:lnSpc>
              <a:buFont typeface="Calibri" panose="020F0502020204030204" pitchFamily="34" charset="0"/>
              <a:buChar char="-"/>
            </a:pPr>
            <a:r>
              <a:rPr lang="en-AU" sz="1200" dirty="0">
                <a:latin typeface="+mn-lt"/>
                <a:cs typeface="Times New Roman" panose="02020603050405020304" pitchFamily="18" charset="0"/>
              </a:rPr>
              <a:t>gendered stereotypes</a:t>
            </a:r>
          </a:p>
          <a:p>
            <a:pPr marL="894080" lvl="1" indent="-383178" defTabSz="1021806">
              <a:lnSpc>
                <a:spcPct val="107000"/>
              </a:lnSpc>
              <a:buFont typeface="Calibri" panose="020F0502020204030204" pitchFamily="34" charset="0"/>
              <a:buChar char="-"/>
            </a:pPr>
            <a:r>
              <a:rPr lang="en-AU" sz="1200" dirty="0">
                <a:latin typeface="+mn-lt"/>
                <a:cs typeface="Times New Roman" panose="02020603050405020304" pitchFamily="18" charset="0"/>
              </a:rPr>
              <a:t>scenes showing sex without consent</a:t>
            </a:r>
          </a:p>
          <a:p>
            <a:pPr marL="894080" lvl="1" indent="-383178" defTabSz="1021806">
              <a:lnSpc>
                <a:spcPct val="107000"/>
              </a:lnSpc>
              <a:buFont typeface="Calibri" panose="020F0502020204030204" pitchFamily="34" charset="0"/>
              <a:buChar char="-"/>
            </a:pPr>
            <a:r>
              <a:rPr lang="en-AU" sz="1200" dirty="0">
                <a:latin typeface="+mn-lt"/>
                <a:cs typeface="Times New Roman" panose="02020603050405020304" pitchFamily="18" charset="0"/>
              </a:rPr>
              <a:t>unrealistic depictions of pleasure.</a:t>
            </a:r>
          </a:p>
          <a:p>
            <a:pPr marL="361528" indent="-361528" defTabSz="966612">
              <a:lnSpc>
                <a:spcPct val="107000"/>
              </a:lnSpc>
              <a:buFont typeface="Arial" panose="020B0604020202020204" pitchFamily="34" charset="0"/>
              <a:buChar char="•"/>
            </a:pPr>
            <a:r>
              <a:rPr lang="en-AU" sz="1200" dirty="0">
                <a:latin typeface="+mn-lt"/>
              </a:rPr>
              <a:t>Remember, pornography is made as entertainment, and is not an accurate representation of most people’s sexual experiences. </a:t>
            </a:r>
          </a:p>
          <a:p>
            <a:endParaRPr lang="en-US" dirty="0"/>
          </a:p>
          <a:p>
            <a:endParaRPr lang="en-AU" dirty="0"/>
          </a:p>
        </p:txBody>
      </p:sp>
      <p:sp>
        <p:nvSpPr>
          <p:cNvPr id="4" name="Slide Number Placeholder 3"/>
          <p:cNvSpPr>
            <a:spLocks noGrp="1"/>
          </p:cNvSpPr>
          <p:nvPr>
            <p:ph type="sldNum" sz="quarter" idx="5"/>
          </p:nvPr>
        </p:nvSpPr>
        <p:spPr/>
        <p:txBody>
          <a:bodyPr/>
          <a:lstStyle/>
          <a:p>
            <a:fld id="{B536E67E-46E7-4D42-93E9-26CDF485543D}" type="slidenum">
              <a:rPr lang="en-AU" smtClean="0"/>
              <a:t>8</a:t>
            </a:fld>
            <a:endParaRPr lang="en-AU"/>
          </a:p>
        </p:txBody>
      </p:sp>
    </p:spTree>
    <p:extLst>
      <p:ext uri="{BB962C8B-B14F-4D97-AF65-F5344CB8AC3E}">
        <p14:creationId xmlns:p14="http://schemas.microsoft.com/office/powerpoint/2010/main" val="272697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latin typeface="+mn-lt"/>
              </a:rPr>
              <a:t>All sexual relationships are different. </a:t>
            </a:r>
          </a:p>
          <a:p>
            <a:pPr marL="361528" indent="-361528" defTabSz="966612">
              <a:lnSpc>
                <a:spcPct val="107000"/>
              </a:lnSpc>
              <a:buFont typeface="Arial" panose="020B0604020202020204" pitchFamily="34" charset="0"/>
              <a:buChar char="•"/>
            </a:pPr>
            <a:r>
              <a:rPr lang="en-AU" sz="1200" dirty="0">
                <a:latin typeface="+mn-lt"/>
              </a:rPr>
              <a:t>You might have one sexual partner, you might have many, or you might have no sexual partners. </a:t>
            </a:r>
          </a:p>
          <a:p>
            <a:pPr marL="361528" indent="-361528" defTabSz="966612">
              <a:lnSpc>
                <a:spcPct val="107000"/>
              </a:lnSpc>
              <a:buFont typeface="Arial" panose="020B0604020202020204" pitchFamily="34" charset="0"/>
              <a:buChar char="•"/>
            </a:pPr>
            <a:r>
              <a:rPr lang="en-AU" sz="1200" dirty="0">
                <a:latin typeface="+mn-lt"/>
              </a:rPr>
              <a:t>The most important thing is that your sexual relationships are based on mutual:</a:t>
            </a:r>
          </a:p>
          <a:p>
            <a:pPr marL="894080" lvl="1" indent="-383178" defTabSz="1021806">
              <a:lnSpc>
                <a:spcPct val="107000"/>
              </a:lnSpc>
              <a:buFont typeface="Calibri" panose="020F0502020204030204" pitchFamily="34" charset="0"/>
              <a:buChar char="-"/>
            </a:pPr>
            <a:r>
              <a:rPr lang="en-AU" sz="1200" dirty="0">
                <a:latin typeface="+mn-lt"/>
                <a:cs typeface="Times New Roman" panose="02020603050405020304" pitchFamily="18" charset="0"/>
              </a:rPr>
              <a:t>respect – accepting your partner for who they are, including their likes, dislikes, and boundaries</a:t>
            </a:r>
          </a:p>
          <a:p>
            <a:pPr marL="894080" lvl="1" indent="-383178" defTabSz="1021806">
              <a:lnSpc>
                <a:spcPct val="107000"/>
              </a:lnSpc>
              <a:buFont typeface="Calibri" panose="020F0502020204030204" pitchFamily="34" charset="0"/>
              <a:buChar char="-"/>
            </a:pPr>
            <a:r>
              <a:rPr lang="en-AU" sz="1200" dirty="0">
                <a:latin typeface="+mn-lt"/>
                <a:cs typeface="Times New Roman" panose="02020603050405020304" pitchFamily="18" charset="0"/>
              </a:rPr>
              <a:t>open communication – being able to speak freely with your partner about your thoughts, feelings, needs, and preferences</a:t>
            </a:r>
          </a:p>
          <a:p>
            <a:pPr marL="894080" lvl="1" indent="-383178" defTabSz="1021806">
              <a:lnSpc>
                <a:spcPct val="107000"/>
              </a:lnSpc>
              <a:buFont typeface="Calibri" panose="020F0502020204030204" pitchFamily="34" charset="0"/>
              <a:buChar char="-"/>
            </a:pPr>
            <a:r>
              <a:rPr lang="en-AU" sz="1200" dirty="0">
                <a:latin typeface="+mn-lt"/>
                <a:cs typeface="Times New Roman" panose="02020603050405020304" pitchFamily="18" charset="0"/>
              </a:rPr>
              <a:t>consent – voluntarily agreeing to have sex or do sexual things like kissing or touching (we will talk more about consent on the next slides)</a:t>
            </a:r>
          </a:p>
          <a:p>
            <a:pPr marL="894080" lvl="1" indent="-383178" defTabSz="1021806">
              <a:lnSpc>
                <a:spcPct val="107000"/>
              </a:lnSpc>
              <a:buFont typeface="Calibri" panose="020F0502020204030204" pitchFamily="34" charset="0"/>
              <a:buChar char="-"/>
            </a:pPr>
            <a:r>
              <a:rPr lang="en-AU" sz="1200" dirty="0">
                <a:latin typeface="+mn-lt"/>
                <a:cs typeface="Times New Roman" panose="02020603050405020304" pitchFamily="18" charset="0"/>
              </a:rPr>
              <a:t>safety – you should never be made to feel scared in a sexual relationship, and you should be able to freely access sexual and reproductive health services. </a:t>
            </a:r>
          </a:p>
          <a:p>
            <a:endParaRPr lang="en-US" dirty="0"/>
          </a:p>
          <a:p>
            <a:endParaRPr lang="en-AU" dirty="0"/>
          </a:p>
        </p:txBody>
      </p:sp>
      <p:sp>
        <p:nvSpPr>
          <p:cNvPr id="4" name="Slide Number Placeholder 3"/>
          <p:cNvSpPr>
            <a:spLocks noGrp="1"/>
          </p:cNvSpPr>
          <p:nvPr>
            <p:ph type="sldNum" sz="quarter" idx="5"/>
          </p:nvPr>
        </p:nvSpPr>
        <p:spPr/>
        <p:txBody>
          <a:bodyPr/>
          <a:lstStyle/>
          <a:p>
            <a:fld id="{B536E67E-46E7-4D42-93E9-26CDF485543D}" type="slidenum">
              <a:rPr lang="en-AU" smtClean="0"/>
              <a:t>10</a:t>
            </a:fld>
            <a:endParaRPr lang="en-AU"/>
          </a:p>
        </p:txBody>
      </p:sp>
    </p:spTree>
    <p:extLst>
      <p:ext uri="{BB962C8B-B14F-4D97-AF65-F5344CB8AC3E}">
        <p14:creationId xmlns:p14="http://schemas.microsoft.com/office/powerpoint/2010/main" val="3165592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200" dirty="0">
                <a:latin typeface="+mn-lt"/>
              </a:rPr>
              <a:t>What is consent?</a:t>
            </a:r>
          </a:p>
          <a:p>
            <a:pPr marL="361528" indent="-361528" defTabSz="966612">
              <a:lnSpc>
                <a:spcPct val="107000"/>
              </a:lnSpc>
              <a:buFont typeface="Arial" panose="020B0604020202020204" pitchFamily="34" charset="0"/>
              <a:buChar char="•"/>
            </a:pPr>
            <a:r>
              <a:rPr lang="en-AU" sz="1200" dirty="0"/>
              <a:t>In the context of sex, consent means agreeing freely and happily to participate in a sexual activity with another person or people. </a:t>
            </a:r>
          </a:p>
          <a:p>
            <a:pPr marL="361528" indent="-361528" defTabSz="966612">
              <a:lnSpc>
                <a:spcPct val="107000"/>
              </a:lnSpc>
              <a:buFont typeface="Arial" panose="020B0604020202020204" pitchFamily="34" charset="0"/>
              <a:buChar char="•"/>
            </a:pPr>
            <a:r>
              <a:rPr lang="en-AU" sz="1200" dirty="0"/>
              <a:t>Consent must be mutual, meaning that both you and your sexual partner(s) need to agree to have sex or do sexual things. </a:t>
            </a:r>
          </a:p>
          <a:p>
            <a:pPr marL="361528" indent="-361528" defTabSz="966612">
              <a:lnSpc>
                <a:spcPct val="107000"/>
              </a:lnSpc>
              <a:buFont typeface="Arial" panose="020B0604020202020204" pitchFamily="34" charset="0"/>
              <a:buChar char="•"/>
            </a:pPr>
            <a:r>
              <a:rPr lang="en-AU" sz="1200" dirty="0"/>
              <a:t>Consent is more complicated than simply ‘yes means yes’, and ‘no means no’. For example:</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Consent must be given voluntarily. If you say yes to sex, but you feel pressured or feel that something bad might happen if you say no, that is not consent.</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Consent must be informed, which means you understand what you are consenting to.</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Consent is specific. If you say yes to one thing, but then your sexual partner starts doing something else, that is not consent.</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Consent needs to be given when you are sober. If you are drunk or high, you may not be able to give consent. If you are unconscious or asleep you cannot give consent.</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Consent is reversible. you can say yes to sex, and then change your mind and say no. It doesn’t matter what you’re doing, or how turned on your partner is.</a:t>
            </a:r>
          </a:p>
          <a:p>
            <a:pPr marL="894080" lvl="1" indent="-383178" defTabSz="1021806">
              <a:lnSpc>
                <a:spcPct val="107000"/>
              </a:lnSpc>
              <a:buFont typeface="Calibri" panose="020F0502020204030204" pitchFamily="34" charset="0"/>
              <a:buChar char="-"/>
            </a:pPr>
            <a:r>
              <a:rPr lang="en-AU" sz="1200" dirty="0">
                <a:cs typeface="Times New Roman" panose="02020603050405020304" pitchFamily="18" charset="0"/>
              </a:rPr>
              <a:t>Finally, consent should be enthusiastic, i.e. you and your partner should be genuinely excited about having sex.</a:t>
            </a:r>
          </a:p>
          <a:p>
            <a:pPr marL="361528" indent="-361528" defTabSz="966612">
              <a:lnSpc>
                <a:spcPct val="107000"/>
              </a:lnSpc>
              <a:buFont typeface="Arial" panose="020B0604020202020204" pitchFamily="34" charset="0"/>
              <a:buChar char="•"/>
            </a:pPr>
            <a:r>
              <a:rPr lang="en-AU" sz="1200" dirty="0"/>
              <a:t>Sex without consent is sexual violence and is not okay. </a:t>
            </a:r>
          </a:p>
          <a:p>
            <a:endParaRPr lang="en-US" dirty="0"/>
          </a:p>
          <a:p>
            <a:endParaRPr lang="en-AU" dirty="0"/>
          </a:p>
        </p:txBody>
      </p:sp>
      <p:sp>
        <p:nvSpPr>
          <p:cNvPr id="4" name="Slide Number Placeholder 3"/>
          <p:cNvSpPr>
            <a:spLocks noGrp="1"/>
          </p:cNvSpPr>
          <p:nvPr>
            <p:ph type="sldNum" sz="quarter" idx="5"/>
          </p:nvPr>
        </p:nvSpPr>
        <p:spPr/>
        <p:txBody>
          <a:bodyPr/>
          <a:lstStyle/>
          <a:p>
            <a:fld id="{B536E67E-46E7-4D42-93E9-26CDF485543D}" type="slidenum">
              <a:rPr lang="en-AU" smtClean="0"/>
              <a:t>11</a:t>
            </a:fld>
            <a:endParaRPr lang="en-AU"/>
          </a:p>
        </p:txBody>
      </p:sp>
    </p:spTree>
    <p:extLst>
      <p:ext uri="{BB962C8B-B14F-4D97-AF65-F5344CB8AC3E}">
        <p14:creationId xmlns:p14="http://schemas.microsoft.com/office/powerpoint/2010/main" val="2126039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defTabSz="966612">
              <a:lnSpc>
                <a:spcPct val="107000"/>
              </a:lnSpc>
              <a:buFont typeface="Arial" panose="020B0604020202020204" pitchFamily="34" charset="0"/>
              <a:buChar char="•"/>
            </a:pPr>
            <a:r>
              <a:rPr lang="en-AU" sz="1200" dirty="0"/>
              <a:t>Remember, consent is important every time you have sex. </a:t>
            </a:r>
          </a:p>
          <a:p>
            <a:pPr marL="361528" indent="-361528" defTabSz="966612">
              <a:lnSpc>
                <a:spcPct val="107000"/>
              </a:lnSpc>
              <a:buFont typeface="Arial" panose="020B0604020202020204" pitchFamily="34" charset="0"/>
              <a:buChar char="•"/>
            </a:pPr>
            <a:r>
              <a:rPr lang="en-AU" sz="1200" dirty="0"/>
              <a:t>It doesn’t matter if it’s the first time you’re having sex or doing sexual things with someone, or the 100th time – consent is always important. </a:t>
            </a:r>
          </a:p>
          <a:p>
            <a:pPr marL="361528" indent="-361528" defTabSz="966612">
              <a:lnSpc>
                <a:spcPct val="107000"/>
              </a:lnSpc>
              <a:buFont typeface="Arial" panose="020B0604020202020204" pitchFamily="34" charset="0"/>
              <a:buChar char="•"/>
            </a:pPr>
            <a:r>
              <a:rPr lang="en-AU" sz="1200" dirty="0"/>
              <a:t>Even if you’re married or in a long-term relationship, consent is still important – every time. </a:t>
            </a:r>
          </a:p>
          <a:p>
            <a:endParaRPr lang="en-US" dirty="0"/>
          </a:p>
          <a:p>
            <a:endParaRPr lang="en-AU" dirty="0"/>
          </a:p>
        </p:txBody>
      </p:sp>
      <p:sp>
        <p:nvSpPr>
          <p:cNvPr id="4" name="Slide Number Placeholder 3"/>
          <p:cNvSpPr>
            <a:spLocks noGrp="1"/>
          </p:cNvSpPr>
          <p:nvPr>
            <p:ph type="sldNum" sz="quarter" idx="5"/>
          </p:nvPr>
        </p:nvSpPr>
        <p:spPr/>
        <p:txBody>
          <a:bodyPr/>
          <a:lstStyle/>
          <a:p>
            <a:fld id="{B536E67E-46E7-4D42-93E9-26CDF485543D}" type="slidenum">
              <a:rPr lang="en-AU" smtClean="0"/>
              <a:t>12</a:t>
            </a:fld>
            <a:endParaRPr lang="en-AU"/>
          </a:p>
        </p:txBody>
      </p:sp>
    </p:spTree>
    <p:extLst>
      <p:ext uri="{BB962C8B-B14F-4D97-AF65-F5344CB8AC3E}">
        <p14:creationId xmlns:p14="http://schemas.microsoft.com/office/powerpoint/2010/main" val="3179643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4049-E114-D4A0-D19F-E9573AB6C09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6EDFCFD-3690-1BEC-5298-F846BC260606}"/>
              </a:ext>
            </a:extLst>
          </p:cNvPr>
          <p:cNvSpPr>
            <a:spLocks noGrp="1"/>
          </p:cNvSpPr>
          <p:nvPr>
            <p:ph type="dt" sz="half" idx="10"/>
          </p:nvPr>
        </p:nvSpPr>
        <p:spPr/>
        <p:txBody>
          <a:bodyPr/>
          <a:lstStyle/>
          <a:p>
            <a:fld id="{3F3F72A2-6FF2-4DD3-ABD9-8BA63E07C8B2}" type="datetimeFigureOut">
              <a:rPr lang="en-AU" smtClean="0"/>
              <a:t>23/07/2024</a:t>
            </a:fld>
            <a:endParaRPr lang="en-AU"/>
          </a:p>
        </p:txBody>
      </p:sp>
      <p:sp>
        <p:nvSpPr>
          <p:cNvPr id="4" name="Footer Placeholder 3">
            <a:extLst>
              <a:ext uri="{FF2B5EF4-FFF2-40B4-BE49-F238E27FC236}">
                <a16:creationId xmlns:a16="http://schemas.microsoft.com/office/drawing/2014/main" id="{3E1AFFA2-8894-70F0-C5F9-3ED7FCE620F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36FDD19-A733-1BD8-00BC-E896A4E3E0FB}"/>
              </a:ext>
            </a:extLst>
          </p:cNvPr>
          <p:cNvSpPr>
            <a:spLocks noGrp="1"/>
          </p:cNvSpPr>
          <p:nvPr>
            <p:ph type="sldNum" sz="quarter" idx="12"/>
          </p:nvPr>
        </p:nvSpPr>
        <p:spPr/>
        <p:txBody>
          <a:bodyPr/>
          <a:lstStyle/>
          <a:p>
            <a:fld id="{B0802048-B007-4B55-AA86-BDC8A3A2FF52}" type="slidenum">
              <a:rPr lang="en-AU" smtClean="0"/>
              <a:t>‹#›</a:t>
            </a:fld>
            <a:endParaRPr lang="en-AU"/>
          </a:p>
        </p:txBody>
      </p:sp>
    </p:spTree>
    <p:extLst>
      <p:ext uri="{BB962C8B-B14F-4D97-AF65-F5344CB8AC3E}">
        <p14:creationId xmlns:p14="http://schemas.microsoft.com/office/powerpoint/2010/main" val="388951121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58FF63-270F-ECA6-7112-3A2D1DEBB4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8907F27-A81C-AD4D-A042-86E3875EB7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9BFD893-72CA-EA76-57DE-B7861B406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F72A2-6FF2-4DD3-ABD9-8BA63E07C8B2}" type="datetimeFigureOut">
              <a:rPr lang="en-AU" smtClean="0"/>
              <a:t>23/07/2024</a:t>
            </a:fld>
            <a:endParaRPr lang="en-AU"/>
          </a:p>
        </p:txBody>
      </p:sp>
      <p:sp>
        <p:nvSpPr>
          <p:cNvPr id="5" name="Footer Placeholder 4">
            <a:extLst>
              <a:ext uri="{FF2B5EF4-FFF2-40B4-BE49-F238E27FC236}">
                <a16:creationId xmlns:a16="http://schemas.microsoft.com/office/drawing/2014/main" id="{E96516EA-5271-1F0C-81AE-FB13F81762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74D2F05F-0601-3E47-CD79-7DD5BAD651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802048-B007-4B55-AA86-BDC8A3A2FF52}" type="slidenum">
              <a:rPr lang="en-AU" smtClean="0"/>
              <a:t>‹#›</a:t>
            </a:fld>
            <a:endParaRPr lang="en-AU"/>
          </a:p>
        </p:txBody>
      </p:sp>
    </p:spTree>
    <p:extLst>
      <p:ext uri="{BB962C8B-B14F-4D97-AF65-F5344CB8AC3E}">
        <p14:creationId xmlns:p14="http://schemas.microsoft.com/office/powerpoint/2010/main" val="3624553199"/>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BAF5ACE-3A50-4D1E-6715-81BBC6597C12}"/>
              </a:ext>
            </a:extLst>
          </p:cNvPr>
          <p:cNvSpPr>
            <a:spLocks noGrp="1"/>
          </p:cNvSpPr>
          <p:nvPr>
            <p:ph type="title"/>
          </p:nvPr>
        </p:nvSpPr>
        <p:spPr/>
        <p:txBody>
          <a:bodyPr/>
          <a:lstStyle/>
          <a:p>
            <a:r>
              <a:rPr lang="en-AU"/>
              <a:t>Sex and sexuality</a:t>
            </a:r>
            <a:endParaRPr lang="en-AU" dirty="0"/>
          </a:p>
        </p:txBody>
      </p:sp>
      <p:pic>
        <p:nvPicPr>
          <p:cNvPr id="3" name="Picture 2">
            <a:extLst>
              <a:ext uri="{FF2B5EF4-FFF2-40B4-BE49-F238E27FC236}">
                <a16:creationId xmlns:a16="http://schemas.microsoft.com/office/drawing/2014/main" id="{656F50CB-7624-D406-C7EF-04267205EE1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9365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C5EE042-0F55-7FB7-22FC-BDA3BF97D00B}"/>
              </a:ext>
            </a:extLst>
          </p:cNvPr>
          <p:cNvSpPr>
            <a:spLocks noGrp="1"/>
          </p:cNvSpPr>
          <p:nvPr>
            <p:ph type="title"/>
          </p:nvPr>
        </p:nvSpPr>
        <p:spPr/>
        <p:txBody>
          <a:bodyPr/>
          <a:lstStyle/>
          <a:p>
            <a:r>
              <a:rPr lang="en-AU"/>
              <a:t>Healthy sexual relationships</a:t>
            </a:r>
            <a:endParaRPr lang="en-US" dirty="0"/>
          </a:p>
        </p:txBody>
      </p:sp>
      <p:pic>
        <p:nvPicPr>
          <p:cNvPr id="3" name="Picture 2">
            <a:extLst>
              <a:ext uri="{FF2B5EF4-FFF2-40B4-BE49-F238E27FC236}">
                <a16:creationId xmlns:a16="http://schemas.microsoft.com/office/drawing/2014/main" id="{4816A705-6448-20F7-F063-5DB4062DC86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92686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07A4501-5EA1-F962-A5BE-1D7C568A155F}"/>
              </a:ext>
            </a:extLst>
          </p:cNvPr>
          <p:cNvSpPr>
            <a:spLocks noGrp="1"/>
          </p:cNvSpPr>
          <p:nvPr>
            <p:ph type="title"/>
          </p:nvPr>
        </p:nvSpPr>
        <p:spPr/>
        <p:txBody>
          <a:bodyPr/>
          <a:lstStyle/>
          <a:p>
            <a:r>
              <a:rPr lang="en-AU"/>
              <a:t>Consent</a:t>
            </a:r>
            <a:endParaRPr lang="en-US" dirty="0"/>
          </a:p>
        </p:txBody>
      </p:sp>
      <p:pic>
        <p:nvPicPr>
          <p:cNvPr id="3" name="Picture 2">
            <a:extLst>
              <a:ext uri="{FF2B5EF4-FFF2-40B4-BE49-F238E27FC236}">
                <a16:creationId xmlns:a16="http://schemas.microsoft.com/office/drawing/2014/main" id="{9058E496-B14E-C17D-E9E8-B764DC3086D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88304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257B15E-022B-072B-2E66-AFCC9654C85A}"/>
              </a:ext>
            </a:extLst>
          </p:cNvPr>
          <p:cNvSpPr>
            <a:spLocks noGrp="1"/>
          </p:cNvSpPr>
          <p:nvPr>
            <p:ph type="title"/>
          </p:nvPr>
        </p:nvSpPr>
        <p:spPr/>
        <p:txBody>
          <a:bodyPr/>
          <a:lstStyle/>
          <a:p>
            <a:r>
              <a:rPr lang="en-AU" b="0"/>
              <a:t>Consent is important </a:t>
            </a:r>
            <a:r>
              <a:rPr lang="en-AU" b="1"/>
              <a:t>every time </a:t>
            </a:r>
            <a:r>
              <a:rPr lang="en-AU" b="0"/>
              <a:t>you have sex. </a:t>
            </a:r>
            <a:endParaRPr lang="en-US" b="0" dirty="0"/>
          </a:p>
        </p:txBody>
      </p:sp>
      <p:pic>
        <p:nvPicPr>
          <p:cNvPr id="3" name="Picture 2">
            <a:extLst>
              <a:ext uri="{FF2B5EF4-FFF2-40B4-BE49-F238E27FC236}">
                <a16:creationId xmlns:a16="http://schemas.microsoft.com/office/drawing/2014/main" id="{749ADC73-7564-C227-22CA-9B563F8F641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53314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862D187-7244-34BB-0868-048BDDC66B25}"/>
              </a:ext>
            </a:extLst>
          </p:cNvPr>
          <p:cNvSpPr>
            <a:spLocks noGrp="1"/>
          </p:cNvSpPr>
          <p:nvPr>
            <p:ph type="title"/>
          </p:nvPr>
        </p:nvSpPr>
        <p:spPr/>
        <p:txBody>
          <a:bodyPr/>
          <a:lstStyle/>
          <a:p>
            <a:pPr>
              <a:lnSpc>
                <a:spcPct val="90000"/>
              </a:lnSpc>
            </a:pPr>
            <a:r>
              <a:rPr lang="en-AU"/>
              <a:t>Making sure you have consent</a:t>
            </a:r>
            <a:endParaRPr lang="en-US" dirty="0"/>
          </a:p>
        </p:txBody>
      </p:sp>
      <p:pic>
        <p:nvPicPr>
          <p:cNvPr id="3" name="Picture 2">
            <a:extLst>
              <a:ext uri="{FF2B5EF4-FFF2-40B4-BE49-F238E27FC236}">
                <a16:creationId xmlns:a16="http://schemas.microsoft.com/office/drawing/2014/main" id="{AD486AA6-69A0-0525-1AFC-A2811347E00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26885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83AD5B0-A57C-921C-CB60-C432C56B3024}"/>
              </a:ext>
            </a:extLst>
          </p:cNvPr>
          <p:cNvSpPr>
            <a:spLocks noGrp="1"/>
          </p:cNvSpPr>
          <p:nvPr>
            <p:ph type="title"/>
          </p:nvPr>
        </p:nvSpPr>
        <p:spPr/>
        <p:txBody>
          <a:bodyPr/>
          <a:lstStyle/>
          <a:p>
            <a:r>
              <a:rPr lang="en-AU"/>
              <a:t>Who can you talk to?</a:t>
            </a:r>
            <a:endParaRPr lang="en-US" dirty="0"/>
          </a:p>
        </p:txBody>
      </p:sp>
      <p:pic>
        <p:nvPicPr>
          <p:cNvPr id="3" name="Picture 2">
            <a:extLst>
              <a:ext uri="{FF2B5EF4-FFF2-40B4-BE49-F238E27FC236}">
                <a16:creationId xmlns:a16="http://schemas.microsoft.com/office/drawing/2014/main" id="{14C0FF75-ED01-696F-48E2-DDB8D52BA2C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77171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BC3FC3B-03BE-39BB-B005-F5BFF7F48558}"/>
              </a:ext>
            </a:extLst>
          </p:cNvPr>
          <p:cNvSpPr>
            <a:spLocks noGrp="1"/>
          </p:cNvSpPr>
          <p:nvPr>
            <p:ph type="title"/>
          </p:nvPr>
        </p:nvSpPr>
        <p:spPr/>
        <p:txBody>
          <a:bodyPr/>
          <a:lstStyle/>
          <a:p>
            <a:r>
              <a:rPr lang="en-AU"/>
              <a:t>Sexual pleasure </a:t>
            </a:r>
            <a:br>
              <a:rPr lang="en-AU"/>
            </a:br>
            <a:r>
              <a:rPr lang="en-AU"/>
              <a:t>and what can influence it</a:t>
            </a:r>
            <a:endParaRPr lang="en-US" dirty="0"/>
          </a:p>
        </p:txBody>
      </p:sp>
      <p:pic>
        <p:nvPicPr>
          <p:cNvPr id="3" name="Picture 2">
            <a:extLst>
              <a:ext uri="{FF2B5EF4-FFF2-40B4-BE49-F238E27FC236}">
                <a16:creationId xmlns:a16="http://schemas.microsoft.com/office/drawing/2014/main" id="{484EC60F-6088-7D12-3C0D-804479ADAE8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32264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4348351-4CD0-7E0D-B79E-077C27EF4CDF}"/>
              </a:ext>
            </a:extLst>
          </p:cNvPr>
          <p:cNvSpPr>
            <a:spLocks noGrp="1"/>
          </p:cNvSpPr>
          <p:nvPr>
            <p:ph type="title"/>
          </p:nvPr>
        </p:nvSpPr>
        <p:spPr/>
        <p:txBody>
          <a:bodyPr/>
          <a:lstStyle/>
          <a:p>
            <a:r>
              <a:rPr lang="en-AU"/>
              <a:t>Sexual pleasure </a:t>
            </a:r>
            <a:endParaRPr lang="en-US" dirty="0"/>
          </a:p>
        </p:txBody>
      </p:sp>
      <p:pic>
        <p:nvPicPr>
          <p:cNvPr id="3" name="Picture 2">
            <a:extLst>
              <a:ext uri="{FF2B5EF4-FFF2-40B4-BE49-F238E27FC236}">
                <a16:creationId xmlns:a16="http://schemas.microsoft.com/office/drawing/2014/main" id="{6F17CE4A-F94F-38B5-1346-38E58F4E69D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23647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ED4CBE5-F010-1C63-D577-ECA859D53859}"/>
              </a:ext>
            </a:extLst>
          </p:cNvPr>
          <p:cNvSpPr>
            <a:spLocks noGrp="1"/>
          </p:cNvSpPr>
          <p:nvPr>
            <p:ph type="title"/>
          </p:nvPr>
        </p:nvSpPr>
        <p:spPr/>
        <p:txBody>
          <a:bodyPr/>
          <a:lstStyle/>
          <a:p>
            <a:r>
              <a:rPr lang="en-AU"/>
              <a:t>Sex across your lifetime </a:t>
            </a:r>
            <a:endParaRPr lang="en-AU" dirty="0"/>
          </a:p>
        </p:txBody>
      </p:sp>
      <p:pic>
        <p:nvPicPr>
          <p:cNvPr id="3" name="Picture 2">
            <a:extLst>
              <a:ext uri="{FF2B5EF4-FFF2-40B4-BE49-F238E27FC236}">
                <a16:creationId xmlns:a16="http://schemas.microsoft.com/office/drawing/2014/main" id="{93893DA3-8561-844A-0A98-8F16BEE4D53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30011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A211454-0549-52F9-F9BC-E71359928616}"/>
              </a:ext>
            </a:extLst>
          </p:cNvPr>
          <p:cNvSpPr>
            <a:spLocks noGrp="1"/>
          </p:cNvSpPr>
          <p:nvPr>
            <p:ph type="title"/>
          </p:nvPr>
        </p:nvSpPr>
        <p:spPr/>
        <p:txBody>
          <a:bodyPr/>
          <a:lstStyle/>
          <a:p>
            <a:r>
              <a:rPr lang="en-AU"/>
              <a:t>Sexual problems </a:t>
            </a:r>
            <a:endParaRPr lang="en-US" dirty="0"/>
          </a:p>
        </p:txBody>
      </p:sp>
      <p:pic>
        <p:nvPicPr>
          <p:cNvPr id="3" name="Picture 2">
            <a:extLst>
              <a:ext uri="{FF2B5EF4-FFF2-40B4-BE49-F238E27FC236}">
                <a16:creationId xmlns:a16="http://schemas.microsoft.com/office/drawing/2014/main" id="{5ECE1F0B-F1C8-C13E-B229-030AB3188DB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75952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07DF429-9D75-14C3-5A79-7092074A2D33}"/>
              </a:ext>
            </a:extLst>
          </p:cNvPr>
          <p:cNvSpPr>
            <a:spLocks noGrp="1"/>
          </p:cNvSpPr>
          <p:nvPr>
            <p:ph type="title"/>
          </p:nvPr>
        </p:nvSpPr>
        <p:spPr/>
        <p:txBody>
          <a:bodyPr/>
          <a:lstStyle/>
          <a:p>
            <a:r>
              <a:rPr lang="en-AU"/>
              <a:t>Low libido</a:t>
            </a:r>
            <a:endParaRPr lang="en-US" dirty="0"/>
          </a:p>
        </p:txBody>
      </p:sp>
      <p:pic>
        <p:nvPicPr>
          <p:cNvPr id="3" name="Picture 2">
            <a:extLst>
              <a:ext uri="{FF2B5EF4-FFF2-40B4-BE49-F238E27FC236}">
                <a16:creationId xmlns:a16="http://schemas.microsoft.com/office/drawing/2014/main" id="{04369BFA-A615-5036-AC4E-005F0BE8201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19299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CD4E2D-632C-3588-37D2-5D3F906F6B26}"/>
              </a:ext>
            </a:extLst>
          </p:cNvPr>
          <p:cNvSpPr>
            <a:spLocks noGrp="1"/>
          </p:cNvSpPr>
          <p:nvPr>
            <p:ph type="title"/>
          </p:nvPr>
        </p:nvSpPr>
        <p:spPr/>
        <p:txBody>
          <a:bodyPr/>
          <a:lstStyle/>
          <a:p>
            <a:r>
              <a:rPr lang="en-AU"/>
              <a:t>Language</a:t>
            </a:r>
            <a:endParaRPr lang="en-AU" dirty="0"/>
          </a:p>
        </p:txBody>
      </p:sp>
      <p:pic>
        <p:nvPicPr>
          <p:cNvPr id="3" name="Picture 2">
            <a:extLst>
              <a:ext uri="{FF2B5EF4-FFF2-40B4-BE49-F238E27FC236}">
                <a16:creationId xmlns:a16="http://schemas.microsoft.com/office/drawing/2014/main" id="{35882170-91A5-C40F-2588-D0C5D5C8A1A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44544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16FF072-94A6-73A6-FA30-79323AC320E5}"/>
              </a:ext>
            </a:extLst>
          </p:cNvPr>
          <p:cNvSpPr>
            <a:spLocks noGrp="1"/>
          </p:cNvSpPr>
          <p:nvPr>
            <p:ph type="title"/>
          </p:nvPr>
        </p:nvSpPr>
        <p:spPr/>
        <p:txBody>
          <a:bodyPr/>
          <a:lstStyle/>
          <a:p>
            <a:r>
              <a:rPr lang="en-AU"/>
              <a:t>Low libido – what can you do?</a:t>
            </a:r>
            <a:endParaRPr lang="en-US" dirty="0"/>
          </a:p>
        </p:txBody>
      </p:sp>
      <p:pic>
        <p:nvPicPr>
          <p:cNvPr id="3" name="Picture 2">
            <a:extLst>
              <a:ext uri="{FF2B5EF4-FFF2-40B4-BE49-F238E27FC236}">
                <a16:creationId xmlns:a16="http://schemas.microsoft.com/office/drawing/2014/main" id="{54DE16F8-94BA-66CA-E981-817F5A8B171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71526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AD0777-BD6B-83A8-B3E3-4B9CCB0B2046}"/>
              </a:ext>
            </a:extLst>
          </p:cNvPr>
          <p:cNvSpPr>
            <a:spLocks noGrp="1"/>
          </p:cNvSpPr>
          <p:nvPr>
            <p:ph type="title"/>
          </p:nvPr>
        </p:nvSpPr>
        <p:spPr/>
        <p:txBody>
          <a:bodyPr/>
          <a:lstStyle/>
          <a:p>
            <a:r>
              <a:rPr lang="en-AU"/>
              <a:t>Painful sex</a:t>
            </a:r>
            <a:endParaRPr lang="en-US" dirty="0"/>
          </a:p>
        </p:txBody>
      </p:sp>
      <p:pic>
        <p:nvPicPr>
          <p:cNvPr id="3" name="Picture 2">
            <a:extLst>
              <a:ext uri="{FF2B5EF4-FFF2-40B4-BE49-F238E27FC236}">
                <a16:creationId xmlns:a16="http://schemas.microsoft.com/office/drawing/2014/main" id="{A9563A4A-8DF1-DFC5-C7DE-F6279B66A51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57689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1E8556B-F175-2457-46C9-DAC814212F5E}"/>
              </a:ext>
            </a:extLst>
          </p:cNvPr>
          <p:cNvSpPr>
            <a:spLocks noGrp="1"/>
          </p:cNvSpPr>
          <p:nvPr>
            <p:ph type="title"/>
          </p:nvPr>
        </p:nvSpPr>
        <p:spPr/>
        <p:txBody>
          <a:bodyPr/>
          <a:lstStyle/>
          <a:p>
            <a:r>
              <a:rPr lang="en-AU"/>
              <a:t>Painful sex – what can you do?</a:t>
            </a:r>
            <a:endParaRPr lang="en-US" dirty="0"/>
          </a:p>
        </p:txBody>
      </p:sp>
      <p:pic>
        <p:nvPicPr>
          <p:cNvPr id="3" name="Picture 2">
            <a:extLst>
              <a:ext uri="{FF2B5EF4-FFF2-40B4-BE49-F238E27FC236}">
                <a16:creationId xmlns:a16="http://schemas.microsoft.com/office/drawing/2014/main" id="{224EBFBA-F486-9510-C271-ABDBD82D600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07474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8500309-8066-B3FB-2152-3F44C04B47D8}"/>
              </a:ext>
            </a:extLst>
          </p:cNvPr>
          <p:cNvSpPr>
            <a:spLocks noGrp="1"/>
          </p:cNvSpPr>
          <p:nvPr>
            <p:ph type="title"/>
          </p:nvPr>
        </p:nvSpPr>
        <p:spPr/>
        <p:txBody>
          <a:bodyPr/>
          <a:lstStyle/>
          <a:p>
            <a:r>
              <a:rPr lang="en-US"/>
              <a:t>More information and resources on </a:t>
            </a:r>
            <a:br>
              <a:rPr lang="en-US"/>
            </a:br>
            <a:r>
              <a:rPr lang="en-US"/>
              <a:t>sexual health</a:t>
            </a:r>
            <a:endParaRPr lang="en-US" dirty="0"/>
          </a:p>
        </p:txBody>
      </p:sp>
      <p:pic>
        <p:nvPicPr>
          <p:cNvPr id="3" name="Picture 2">
            <a:extLst>
              <a:ext uri="{FF2B5EF4-FFF2-40B4-BE49-F238E27FC236}">
                <a16:creationId xmlns:a16="http://schemas.microsoft.com/office/drawing/2014/main" id="{5BE08D15-C33B-4743-2FB2-F49E160CC11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8995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27C0EA4-4233-78D2-8983-E490B015C6B9}"/>
              </a:ext>
            </a:extLst>
          </p:cNvPr>
          <p:cNvSpPr>
            <a:spLocks noGrp="1"/>
          </p:cNvSpPr>
          <p:nvPr>
            <p:ph type="title"/>
          </p:nvPr>
        </p:nvSpPr>
        <p:spPr/>
        <p:txBody>
          <a:bodyPr/>
          <a:lstStyle/>
          <a:p>
            <a:pPr algn="l"/>
            <a:r>
              <a:rPr lang="en-AU"/>
              <a:t>Thank you</a:t>
            </a:r>
            <a:endParaRPr lang="en-AU" dirty="0"/>
          </a:p>
        </p:txBody>
      </p:sp>
      <p:pic>
        <p:nvPicPr>
          <p:cNvPr id="3" name="Picture 2">
            <a:extLst>
              <a:ext uri="{FF2B5EF4-FFF2-40B4-BE49-F238E27FC236}">
                <a16:creationId xmlns:a16="http://schemas.microsoft.com/office/drawing/2014/main" id="{730CF970-E303-4785-7DA9-3610C5AFA93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26923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0832D61-25BD-E6A4-6847-A4AE860BC8B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D8BF2D7-93F8-B066-70A0-CBF98F1C6D6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79113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7AAEE85-D0CF-8EA3-5B1D-9391D08DE8F4}"/>
              </a:ext>
            </a:extLst>
          </p:cNvPr>
          <p:cNvSpPr>
            <a:spLocks noGrp="1"/>
          </p:cNvSpPr>
          <p:nvPr>
            <p:ph type="title"/>
          </p:nvPr>
        </p:nvSpPr>
        <p:spPr/>
        <p:txBody>
          <a:bodyPr/>
          <a:lstStyle/>
          <a:p>
            <a:r>
              <a:rPr lang="en-AU"/>
              <a:t>Presentation aims</a:t>
            </a:r>
            <a:endParaRPr lang="en-AU" dirty="0"/>
          </a:p>
        </p:txBody>
      </p:sp>
      <p:pic>
        <p:nvPicPr>
          <p:cNvPr id="3" name="Picture 2">
            <a:extLst>
              <a:ext uri="{FF2B5EF4-FFF2-40B4-BE49-F238E27FC236}">
                <a16:creationId xmlns:a16="http://schemas.microsoft.com/office/drawing/2014/main" id="{C3978420-3A8D-B2F8-2436-ADBAE896EAF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3641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1EA7C8D-42FB-D3AA-FDDC-6F6A2EF32A71}"/>
              </a:ext>
            </a:extLst>
          </p:cNvPr>
          <p:cNvSpPr>
            <a:spLocks noGrp="1"/>
          </p:cNvSpPr>
          <p:nvPr>
            <p:ph type="title"/>
          </p:nvPr>
        </p:nvSpPr>
        <p:spPr/>
        <p:txBody>
          <a:bodyPr/>
          <a:lstStyle/>
          <a:p>
            <a:r>
              <a:rPr lang="en-AU"/>
              <a:t>Sexual health</a:t>
            </a:r>
            <a:endParaRPr lang="en-US" dirty="0"/>
          </a:p>
        </p:txBody>
      </p:sp>
      <p:pic>
        <p:nvPicPr>
          <p:cNvPr id="3" name="Picture 2">
            <a:extLst>
              <a:ext uri="{FF2B5EF4-FFF2-40B4-BE49-F238E27FC236}">
                <a16:creationId xmlns:a16="http://schemas.microsoft.com/office/drawing/2014/main" id="{1F89FEE5-2A95-2717-E987-AFA148EAE40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9043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D26E65B-4598-4F38-0F75-68BE0679272D}"/>
              </a:ext>
            </a:extLst>
          </p:cNvPr>
          <p:cNvSpPr>
            <a:spLocks noGrp="1"/>
          </p:cNvSpPr>
          <p:nvPr>
            <p:ph type="title"/>
          </p:nvPr>
        </p:nvSpPr>
        <p:spPr/>
        <p:txBody>
          <a:bodyPr/>
          <a:lstStyle/>
          <a:p>
            <a:r>
              <a:rPr lang="en-AU"/>
              <a:t>Sexual health </a:t>
            </a:r>
            <a:endParaRPr lang="en-US" dirty="0"/>
          </a:p>
        </p:txBody>
      </p:sp>
      <p:pic>
        <p:nvPicPr>
          <p:cNvPr id="3" name="Picture 2">
            <a:extLst>
              <a:ext uri="{FF2B5EF4-FFF2-40B4-BE49-F238E27FC236}">
                <a16:creationId xmlns:a16="http://schemas.microsoft.com/office/drawing/2014/main" id="{8AAE0156-4B37-723D-2AF6-243563814CA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67551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09B614F-E95E-D87A-260D-D134B2044195}"/>
              </a:ext>
            </a:extLst>
          </p:cNvPr>
          <p:cNvSpPr>
            <a:spLocks noGrp="1"/>
          </p:cNvSpPr>
          <p:nvPr>
            <p:ph type="title"/>
          </p:nvPr>
        </p:nvSpPr>
        <p:spPr/>
        <p:txBody>
          <a:bodyPr/>
          <a:lstStyle/>
          <a:p>
            <a:r>
              <a:rPr lang="en-AU"/>
              <a:t>Sexuality </a:t>
            </a:r>
            <a:endParaRPr lang="en-AU" dirty="0"/>
          </a:p>
        </p:txBody>
      </p:sp>
      <p:pic>
        <p:nvPicPr>
          <p:cNvPr id="3" name="Picture 2">
            <a:extLst>
              <a:ext uri="{FF2B5EF4-FFF2-40B4-BE49-F238E27FC236}">
                <a16:creationId xmlns:a16="http://schemas.microsoft.com/office/drawing/2014/main" id="{5C173D69-E6A5-219E-40A1-9377E65D855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7380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608E52-2C1F-86CE-52E6-5E4F242C3719}"/>
              </a:ext>
            </a:extLst>
          </p:cNvPr>
          <p:cNvSpPr>
            <a:spLocks noGrp="1"/>
          </p:cNvSpPr>
          <p:nvPr>
            <p:ph type="title"/>
          </p:nvPr>
        </p:nvSpPr>
        <p:spPr/>
        <p:txBody>
          <a:bodyPr/>
          <a:lstStyle/>
          <a:p>
            <a:r>
              <a:rPr lang="en-AU"/>
              <a:t>Sexuality influences</a:t>
            </a:r>
            <a:endParaRPr lang="en-US" dirty="0"/>
          </a:p>
        </p:txBody>
      </p:sp>
      <p:pic>
        <p:nvPicPr>
          <p:cNvPr id="3" name="Picture 2">
            <a:extLst>
              <a:ext uri="{FF2B5EF4-FFF2-40B4-BE49-F238E27FC236}">
                <a16:creationId xmlns:a16="http://schemas.microsoft.com/office/drawing/2014/main" id="{3F8BBB01-BF9D-2BFF-4E6E-87D06FE8F6D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8942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AFE5BA6-FAD7-8EDF-2469-3E66EB76C3CF}"/>
              </a:ext>
            </a:extLst>
          </p:cNvPr>
          <p:cNvSpPr>
            <a:spLocks noGrp="1"/>
          </p:cNvSpPr>
          <p:nvPr>
            <p:ph type="title"/>
          </p:nvPr>
        </p:nvSpPr>
        <p:spPr/>
        <p:txBody>
          <a:bodyPr/>
          <a:lstStyle/>
          <a:p>
            <a:r>
              <a:rPr lang="en-AU"/>
              <a:t>Impact of pornography</a:t>
            </a:r>
            <a:endParaRPr lang="en-US" dirty="0"/>
          </a:p>
        </p:txBody>
      </p:sp>
      <p:pic>
        <p:nvPicPr>
          <p:cNvPr id="3" name="Picture 2">
            <a:extLst>
              <a:ext uri="{FF2B5EF4-FFF2-40B4-BE49-F238E27FC236}">
                <a16:creationId xmlns:a16="http://schemas.microsoft.com/office/drawing/2014/main" id="{CFF4CF7B-F847-03EC-25EC-AA7F69DCF54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31670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AF3456A-91DB-C98F-0EF3-2ABB00DC3458}"/>
              </a:ext>
            </a:extLst>
          </p:cNvPr>
          <p:cNvSpPr>
            <a:spLocks noGrp="1"/>
          </p:cNvSpPr>
          <p:nvPr>
            <p:ph type="title"/>
          </p:nvPr>
        </p:nvSpPr>
        <p:spPr/>
        <p:txBody>
          <a:bodyPr/>
          <a:lstStyle/>
          <a:p>
            <a:r>
              <a:rPr lang="en-AU"/>
              <a:t>Sexual relationships and consent </a:t>
            </a:r>
            <a:endParaRPr lang="en-US" dirty="0"/>
          </a:p>
        </p:txBody>
      </p:sp>
      <p:pic>
        <p:nvPicPr>
          <p:cNvPr id="3" name="Picture 2">
            <a:extLst>
              <a:ext uri="{FF2B5EF4-FFF2-40B4-BE49-F238E27FC236}">
                <a16:creationId xmlns:a16="http://schemas.microsoft.com/office/drawing/2014/main" id="{F4DD179A-88D7-2FA9-C4ED-77300185E63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08575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1605</Words>
  <Application>Microsoft Office PowerPoint</Application>
  <PresentationFormat>Widescreen</PresentationFormat>
  <Paragraphs>144</Paragraphs>
  <Slides>25</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Aptos Display</vt:lpstr>
      <vt:lpstr>Arial</vt:lpstr>
      <vt:lpstr>Calibri</vt:lpstr>
      <vt:lpstr>Times New Roman</vt:lpstr>
      <vt:lpstr>Office Theme</vt:lpstr>
      <vt:lpstr>Sex and sexuality</vt:lpstr>
      <vt:lpstr>Language</vt:lpstr>
      <vt:lpstr>Presentation aims</vt:lpstr>
      <vt:lpstr>Sexual health</vt:lpstr>
      <vt:lpstr>Sexual health </vt:lpstr>
      <vt:lpstr>Sexuality </vt:lpstr>
      <vt:lpstr>Sexuality influences</vt:lpstr>
      <vt:lpstr>Impact of pornography</vt:lpstr>
      <vt:lpstr>Sexual relationships and consent </vt:lpstr>
      <vt:lpstr>Healthy sexual relationships</vt:lpstr>
      <vt:lpstr>Consent</vt:lpstr>
      <vt:lpstr>Consent is important every time you have sex. </vt:lpstr>
      <vt:lpstr>Making sure you have consent</vt:lpstr>
      <vt:lpstr>Who can you talk to?</vt:lpstr>
      <vt:lpstr>Sexual pleasure  and what can influence it</vt:lpstr>
      <vt:lpstr>Sexual pleasure </vt:lpstr>
      <vt:lpstr>Sex across your lifetime </vt:lpstr>
      <vt:lpstr>Sexual problems </vt:lpstr>
      <vt:lpstr>Low libido</vt:lpstr>
      <vt:lpstr>Low libido – what can you do?</vt:lpstr>
      <vt:lpstr>Painful sex</vt:lpstr>
      <vt:lpstr>Painful sex – what can you do?</vt:lpstr>
      <vt:lpstr>More information and resources on  sexual health</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2024-07-23T03:52:45Z</dcterms:created>
  <dcterms:modified xsi:type="dcterms:W3CDTF">2024-07-23T04:04:25Z</dcterms:modified>
</cp:coreProperties>
</file>